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70" d="100"/>
          <a:sy n="70" d="100"/>
        </p:scale>
        <p:origin x="432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46304-B482-4779-9BD3-82920F6EDB45}" type="datetimeFigureOut">
              <a:rPr lang="en-IN" smtClean="0"/>
              <a:t>03-04-2022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82D27-2ABE-4150-A755-08B016B22B3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512752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46304-B482-4779-9BD3-82920F6EDB45}" type="datetimeFigureOut">
              <a:rPr lang="en-IN" smtClean="0"/>
              <a:t>03-04-2022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82D27-2ABE-4150-A755-08B016B22B3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521076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46304-B482-4779-9BD3-82920F6EDB45}" type="datetimeFigureOut">
              <a:rPr lang="en-IN" smtClean="0"/>
              <a:t>03-04-2022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82D27-2ABE-4150-A755-08B016B22B3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017253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46304-B482-4779-9BD3-82920F6EDB45}" type="datetimeFigureOut">
              <a:rPr lang="en-IN" smtClean="0"/>
              <a:t>03-04-2022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82D27-2ABE-4150-A755-08B016B22B3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615679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46304-B482-4779-9BD3-82920F6EDB45}" type="datetimeFigureOut">
              <a:rPr lang="en-IN" smtClean="0"/>
              <a:t>03-04-2022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82D27-2ABE-4150-A755-08B016B22B3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050348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46304-B482-4779-9BD3-82920F6EDB45}" type="datetimeFigureOut">
              <a:rPr lang="en-IN" smtClean="0"/>
              <a:t>03-04-2022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82D27-2ABE-4150-A755-08B016B22B3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5907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46304-B482-4779-9BD3-82920F6EDB45}" type="datetimeFigureOut">
              <a:rPr lang="en-IN" smtClean="0"/>
              <a:t>03-04-2022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82D27-2ABE-4150-A755-08B016B22B3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84858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46304-B482-4779-9BD3-82920F6EDB45}" type="datetimeFigureOut">
              <a:rPr lang="en-IN" smtClean="0"/>
              <a:t>03-04-2022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82D27-2ABE-4150-A755-08B016B22B3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324367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46304-B482-4779-9BD3-82920F6EDB45}" type="datetimeFigureOut">
              <a:rPr lang="en-IN" smtClean="0"/>
              <a:t>03-04-2022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82D27-2ABE-4150-A755-08B016B22B3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052380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46304-B482-4779-9BD3-82920F6EDB45}" type="datetimeFigureOut">
              <a:rPr lang="en-IN" smtClean="0"/>
              <a:t>03-04-2022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82D27-2ABE-4150-A755-08B016B22B3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368117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46304-B482-4779-9BD3-82920F6EDB45}" type="datetimeFigureOut">
              <a:rPr lang="en-IN" smtClean="0"/>
              <a:t>03-04-2022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82D27-2ABE-4150-A755-08B016B22B3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039578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F46304-B482-4779-9BD3-82920F6EDB45}" type="datetimeFigureOut">
              <a:rPr lang="en-IN" smtClean="0"/>
              <a:t>03-04-2022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282D27-2ABE-4150-A755-08B016B22B3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504573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ho.int/campaigns/world-health-day/2022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s://www.who.int/campaigns/world-health-day/2022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alphaModFix amt="7000"/>
            <a:lum/>
          </a:blip>
          <a:srcRect/>
          <a:stretch>
            <a:fillRect l="7000" t="8000" r="10000" b="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>
            <a:extLst>
              <a:ext uri="{FF2B5EF4-FFF2-40B4-BE49-F238E27FC236}">
                <a16:creationId xmlns:a16="http://schemas.microsoft.com/office/drawing/2014/main" id="{78F6D090-FDAC-49A5-9BC3-4638734188D1}"/>
              </a:ext>
            </a:extLst>
          </p:cNvPr>
          <p:cNvSpPr txBox="1"/>
          <p:nvPr/>
        </p:nvSpPr>
        <p:spPr>
          <a:xfrm>
            <a:off x="525688" y="2422129"/>
            <a:ext cx="1683661" cy="53478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9E9F68E-A068-4F4C-BD87-0408AE1FB58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025" y="335380"/>
            <a:ext cx="1683661" cy="947059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0E556289-769F-4B14-A078-47EEF106830A}"/>
              </a:ext>
            </a:extLst>
          </p:cNvPr>
          <p:cNvSpPr txBox="1"/>
          <p:nvPr/>
        </p:nvSpPr>
        <p:spPr>
          <a:xfrm>
            <a:off x="2035629" y="239484"/>
            <a:ext cx="9655628" cy="1189108"/>
          </a:xfrm>
          <a:prstGeom prst="rect">
            <a:avLst/>
          </a:prstGeom>
          <a:noFill/>
        </p:spPr>
        <p:txBody>
          <a:bodyPr wrap="square">
            <a:prstTxWarp prst="textDeflate">
              <a:avLst/>
            </a:prstTxWarp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IN" sz="3600" b="1" dirty="0">
                <a:solidFill>
                  <a:schemeClr val="accent1">
                    <a:lumMod val="7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ALAMDAR MEMORIAL COLLEGE OF NURSING &amp; MEDICAL TECHNOLOGY</a:t>
            </a:r>
            <a:r>
              <a:rPr lang="en-IN" sz="3600" b="1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endParaRPr lang="en-IN" sz="2800" b="1" dirty="0">
              <a:solidFill>
                <a:schemeClr val="accent1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54961F9-A238-4F25-9182-204CEF4CED63}"/>
              </a:ext>
            </a:extLst>
          </p:cNvPr>
          <p:cNvSpPr txBox="1"/>
          <p:nvPr/>
        </p:nvSpPr>
        <p:spPr>
          <a:xfrm>
            <a:off x="660170" y="1885487"/>
            <a:ext cx="11165569" cy="4244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IN" sz="2000" b="1" dirty="0">
                <a:effectLst/>
                <a:latin typeface="Copperplate Gothic Bold" panose="020E0705020206020404" pitchFamily="34" charset="0"/>
                <a:ea typeface="Calibri" panose="020F0502020204030204" pitchFamily="34" charset="0"/>
                <a:cs typeface="Copperplate Gothic Bold" panose="020E0705020206020404" pitchFamily="34" charset="0"/>
              </a:rPr>
              <a:t>ISLAMIC UNIVERSITY OF SCIENCE &amp; TECHNOLOGY, AWANTIPORA, KASHMIR.</a:t>
            </a:r>
            <a:endParaRPr lang="en-IN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3D122B9-0E34-4231-B03E-3F375AEC5AD3}"/>
              </a:ext>
            </a:extLst>
          </p:cNvPr>
          <p:cNvSpPr txBox="1"/>
          <p:nvPr/>
        </p:nvSpPr>
        <p:spPr>
          <a:xfrm>
            <a:off x="3592286" y="1433729"/>
            <a:ext cx="6096000" cy="38536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IN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CHARAR-E-SHARIEF, BUDGAM, KASHMIR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A09CFF3-D761-4FB2-84D5-D83630CF2DF3}"/>
              </a:ext>
            </a:extLst>
          </p:cNvPr>
          <p:cNvSpPr txBox="1"/>
          <p:nvPr/>
        </p:nvSpPr>
        <p:spPr>
          <a:xfrm>
            <a:off x="5489120" y="2474991"/>
            <a:ext cx="15076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b="1" dirty="0"/>
              <a:t>Is celebrating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5901CA9-C0C6-49BE-B0E3-5A29F5B314F8}"/>
              </a:ext>
            </a:extLst>
          </p:cNvPr>
          <p:cNvSpPr txBox="1"/>
          <p:nvPr/>
        </p:nvSpPr>
        <p:spPr>
          <a:xfrm>
            <a:off x="3047999" y="2803848"/>
            <a:ext cx="609600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br>
              <a:rPr lang="en-IN" b="0" i="0" u="sng" dirty="0"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</a:br>
            <a:r>
              <a:rPr lang="en-IN" sz="3600" b="1" i="0" dirty="0">
                <a:solidFill>
                  <a:schemeClr val="accent1">
                    <a:lumMod val="75000"/>
                  </a:schemeClr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WORLD HEALTH DAY</a:t>
            </a:r>
            <a:endParaRPr lang="en-IN" b="1" i="0" dirty="0">
              <a:solidFill>
                <a:schemeClr val="accent1">
                  <a:lumMod val="75000"/>
                </a:schemeClr>
              </a:solidFill>
              <a:effectLst>
                <a:glow rad="139700">
                  <a:schemeClr val="accent6">
                    <a:satMod val="175000"/>
                    <a:alpha val="40000"/>
                  </a:schemeClr>
                </a:glow>
              </a:effectLst>
              <a:latin typeface="Times New Roman" panose="02020603050405020304" pitchFamily="18" charset="0"/>
              <a:cs typeface="Times New Roman" panose="02020603050405020304" pitchFamily="18" charset="0"/>
              <a:hlinkClick r:id="rId3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56A642E-F6F1-4E8D-86F3-D112C331BE78}"/>
              </a:ext>
            </a:extLst>
          </p:cNvPr>
          <p:cNvSpPr txBox="1"/>
          <p:nvPr/>
        </p:nvSpPr>
        <p:spPr>
          <a:xfrm>
            <a:off x="3047999" y="4420049"/>
            <a:ext cx="71247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IN" sz="3600" b="1" i="0" dirty="0">
                <a:ln>
                  <a:solidFill>
                    <a:srgbClr val="00B050"/>
                  </a:solidFill>
                </a:ln>
                <a:solidFill>
                  <a:srgbClr val="FF0000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OUR PLANET, OUR HEALTH</a:t>
            </a:r>
            <a:endParaRPr lang="en-IN" sz="3600" b="1" dirty="0">
              <a:ln>
                <a:solidFill>
                  <a:srgbClr val="00B050"/>
                </a:solidFill>
              </a:ln>
              <a:solidFill>
                <a:srgbClr val="FF0000"/>
              </a:soli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7541123-A91C-4D74-853E-04A6F4E9565B}"/>
              </a:ext>
            </a:extLst>
          </p:cNvPr>
          <p:cNvSpPr txBox="1"/>
          <p:nvPr/>
        </p:nvSpPr>
        <p:spPr>
          <a:xfrm>
            <a:off x="3951513" y="3967577"/>
            <a:ext cx="42889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dirty="0">
                <a:latin typeface="Rockwell Extra Bold" panose="02060903040505020403" pitchFamily="18" charset="0"/>
              </a:rPr>
              <a:t>THEME</a:t>
            </a:r>
            <a:r>
              <a:rPr lang="en-IN" dirty="0"/>
              <a:t>  </a:t>
            </a: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D51CD437-C123-48AD-A06E-DD60FF763CD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76250" y="2163092"/>
            <a:ext cx="3687536" cy="3578331"/>
          </a:xfrm>
          <a:prstGeom prst="rect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DDF6D4AE-A95A-4E6C-9070-F745A285C833}"/>
              </a:ext>
            </a:extLst>
          </p:cNvPr>
          <p:cNvSpPr txBox="1"/>
          <p:nvPr/>
        </p:nvSpPr>
        <p:spPr>
          <a:xfrm>
            <a:off x="2258785" y="5219764"/>
            <a:ext cx="826225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3200" b="1" dirty="0">
                <a:latin typeface="Broadway" panose="04040905080B02020502" pitchFamily="82" charset="0"/>
              </a:rPr>
              <a:t>7</a:t>
            </a:r>
            <a:r>
              <a:rPr lang="en-IN" sz="3200" b="1" baseline="30000" dirty="0">
                <a:latin typeface="Broadway" panose="04040905080B02020502" pitchFamily="82" charset="0"/>
              </a:rPr>
              <a:t>TH</a:t>
            </a:r>
            <a:r>
              <a:rPr lang="en-IN" sz="3200" b="1" dirty="0">
                <a:latin typeface="Broadway" panose="04040905080B02020502" pitchFamily="82" charset="0"/>
              </a:rPr>
              <a:t> APRIL 2022 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FB974AEF-5892-466A-ABFA-DC36AEFB7C97}"/>
              </a:ext>
            </a:extLst>
          </p:cNvPr>
          <p:cNvSpPr txBox="1"/>
          <p:nvPr/>
        </p:nvSpPr>
        <p:spPr>
          <a:xfrm>
            <a:off x="1367518" y="5964858"/>
            <a:ext cx="103305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b="1" dirty="0"/>
              <a:t>Venue : </a:t>
            </a:r>
            <a:r>
              <a:rPr lang="en-US" b="1" dirty="0"/>
              <a:t>AMCN &amp; MT, </a:t>
            </a:r>
            <a:r>
              <a:rPr lang="en-IN" sz="1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Charar</a:t>
            </a:r>
            <a:r>
              <a:rPr lang="en-IN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-e-</a:t>
            </a:r>
            <a:r>
              <a:rPr lang="en-IN" sz="1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Sharief</a:t>
            </a:r>
            <a:r>
              <a:rPr lang="en-IN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Budgam, Kashmir</a:t>
            </a:r>
          </a:p>
          <a:p>
            <a:pPr algn="ctr"/>
            <a:endParaRPr lang="en-IN" b="1" dirty="0"/>
          </a:p>
        </p:txBody>
      </p:sp>
    </p:spTree>
    <p:extLst>
      <p:ext uri="{BB962C8B-B14F-4D97-AF65-F5344CB8AC3E}">
        <p14:creationId xmlns:p14="http://schemas.microsoft.com/office/powerpoint/2010/main" val="10919099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7000"/>
            <a:lum/>
          </a:blip>
          <a:srcRect/>
          <a:stretch>
            <a:fillRect l="13000" t="-4000" r="8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4" descr="World Health Day - PAHO/WHO | Pan American Health Organization">
            <a:extLst>
              <a:ext uri="{FF2B5EF4-FFF2-40B4-BE49-F238E27FC236}">
                <a16:creationId xmlns:a16="http://schemas.microsoft.com/office/drawing/2014/main" id="{E803ABF7-1E81-4AC9-98C8-CA861F70C4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47495" y="2797629"/>
            <a:ext cx="2775173" cy="2075950"/>
          </a:xfrm>
          <a:prstGeom prst="rect">
            <a:avLst/>
          </a:prstGeom>
          <a:noFill/>
          <a:effectLst>
            <a:glow>
              <a:schemeClr val="accent1">
                <a:alpha val="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78F6D090-FDAC-49A5-9BC3-4638734188D1}"/>
              </a:ext>
            </a:extLst>
          </p:cNvPr>
          <p:cNvSpPr txBox="1"/>
          <p:nvPr/>
        </p:nvSpPr>
        <p:spPr>
          <a:xfrm>
            <a:off x="525688" y="2422129"/>
            <a:ext cx="1683661" cy="53478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endParaRPr lang="en-IN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E556289-769F-4B14-A078-47EEF106830A}"/>
              </a:ext>
            </a:extLst>
          </p:cNvPr>
          <p:cNvSpPr txBox="1"/>
          <p:nvPr/>
        </p:nvSpPr>
        <p:spPr>
          <a:xfrm>
            <a:off x="2270655" y="342329"/>
            <a:ext cx="9655628" cy="1149013"/>
          </a:xfrm>
          <a:prstGeom prst="rect">
            <a:avLst/>
          </a:prstGeom>
          <a:noFill/>
        </p:spPr>
        <p:txBody>
          <a:bodyPr wrap="square">
            <a:prstTxWarp prst="textDeflate">
              <a:avLst/>
            </a:prstTxWarp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IN" sz="4000" b="1" dirty="0">
                <a:solidFill>
                  <a:schemeClr val="accent1">
                    <a:lumMod val="75000"/>
                  </a:schemeClr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GOVERNMENT NURSING COLLEGE</a:t>
            </a:r>
            <a:endParaRPr lang="en-IN" sz="3200" b="1" dirty="0"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A09CFF3-D761-4FB2-84D5-D83630CF2DF3}"/>
              </a:ext>
            </a:extLst>
          </p:cNvPr>
          <p:cNvSpPr txBox="1"/>
          <p:nvPr/>
        </p:nvSpPr>
        <p:spPr>
          <a:xfrm>
            <a:off x="4616525" y="2335964"/>
            <a:ext cx="3861707" cy="369332"/>
          </a:xfrm>
          <a:prstGeom prst="rect">
            <a:avLst/>
          </a:prstGeom>
          <a:noFill/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Monotype Corsiva" panose="03010101010201010101" pitchFamily="66" charset="0"/>
              </a:rPr>
              <a:t>is celebrating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5901CA9-C0C6-49BE-B0E3-5A29F5B314F8}"/>
              </a:ext>
            </a:extLst>
          </p:cNvPr>
          <p:cNvSpPr txBox="1"/>
          <p:nvPr/>
        </p:nvSpPr>
        <p:spPr>
          <a:xfrm>
            <a:off x="3511843" y="2311648"/>
            <a:ext cx="6096000" cy="923330"/>
          </a:xfrm>
          <a:prstGeom prst="rect">
            <a:avLst/>
          </a:prstGeom>
          <a:noFill/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 algn="ctr"/>
            <a:br>
              <a:rPr lang="en-IN" b="0" i="0" u="sng" dirty="0">
                <a:solidFill>
                  <a:schemeClr val="accent1">
                    <a:lumMod val="75000"/>
                  </a:scheme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</a:br>
            <a:r>
              <a:rPr lang="en-IN" sz="3600" b="1" i="0" dirty="0">
                <a:solidFill>
                  <a:schemeClr val="accent1">
                    <a:lumMod val="75000"/>
                  </a:scheme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WORLD HEALTH DAY</a:t>
            </a:r>
            <a:endParaRPr lang="en-IN" b="1" i="0" dirty="0">
              <a:solidFill>
                <a:schemeClr val="accent1">
                  <a:lumMod val="75000"/>
                </a:schemeClr>
              </a:soli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  <a:latin typeface="Times New Roman" panose="02020603050405020304" pitchFamily="18" charset="0"/>
              <a:cs typeface="Times New Roman" panose="02020603050405020304" pitchFamily="18" charset="0"/>
              <a:hlinkClick r:id="rId4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56A642E-F6F1-4E8D-86F3-D112C331BE78}"/>
              </a:ext>
            </a:extLst>
          </p:cNvPr>
          <p:cNvSpPr txBox="1"/>
          <p:nvPr/>
        </p:nvSpPr>
        <p:spPr>
          <a:xfrm>
            <a:off x="3057522" y="4319908"/>
            <a:ext cx="7124700" cy="646331"/>
          </a:xfrm>
          <a:prstGeom prst="rect">
            <a:avLst/>
          </a:prstGeom>
          <a:noFill/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 algn="ctr"/>
            <a:r>
              <a:rPr lang="en-IN" sz="3600" b="1" i="0" dirty="0">
                <a:solidFill>
                  <a:srgbClr val="FF000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OUR PLANET, OUR HEALTH</a:t>
            </a:r>
            <a:endParaRPr lang="en-IN" sz="3600" b="1" dirty="0">
              <a:solidFill>
                <a:srgbClr val="FF0000"/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7541123-A91C-4D74-853E-04A6F4E9565B}"/>
              </a:ext>
            </a:extLst>
          </p:cNvPr>
          <p:cNvSpPr txBox="1"/>
          <p:nvPr/>
        </p:nvSpPr>
        <p:spPr>
          <a:xfrm>
            <a:off x="4402892" y="3651375"/>
            <a:ext cx="42889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dirty="0">
                <a:latin typeface="Rockwell Extra Bold" panose="02060903040505020403" pitchFamily="18" charset="0"/>
              </a:rPr>
              <a:t>THEME</a:t>
            </a:r>
            <a:r>
              <a:rPr lang="en-IN" dirty="0"/>
              <a:t>  </a:t>
            </a: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D51CD437-C123-48AD-A06E-DD60FF763CD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345" y="2247673"/>
            <a:ext cx="3687536" cy="3578331"/>
          </a:xfrm>
          <a:prstGeom prst="rect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DDF6D4AE-A95A-4E6C-9070-F745A285C833}"/>
              </a:ext>
            </a:extLst>
          </p:cNvPr>
          <p:cNvSpPr txBox="1"/>
          <p:nvPr/>
        </p:nvSpPr>
        <p:spPr>
          <a:xfrm>
            <a:off x="2551053" y="5145613"/>
            <a:ext cx="8262257" cy="584775"/>
          </a:xfrm>
          <a:prstGeom prst="rect">
            <a:avLst/>
          </a:prstGeom>
          <a:noFill/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IN" sz="3200" b="1" dirty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Broadway" panose="04040905080B02020502" pitchFamily="82" charset="0"/>
              </a:rPr>
              <a:t>7</a:t>
            </a:r>
            <a:r>
              <a:rPr lang="en-IN" sz="3200" b="1" baseline="30000" dirty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Broadway" panose="04040905080B02020502" pitchFamily="82" charset="0"/>
              </a:rPr>
              <a:t>TH</a:t>
            </a:r>
            <a:r>
              <a:rPr lang="en-IN" sz="3200" b="1" dirty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Broadway" panose="04040905080B02020502" pitchFamily="82" charset="0"/>
              </a:rPr>
              <a:t> APRIL 2022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C49249F-310E-4706-8C8B-1DD55243801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1011"/>
            <a:ext cx="2179339" cy="1634504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CEFD01D3-18AB-4BAE-9283-76D0AE0A295D}"/>
              </a:ext>
            </a:extLst>
          </p:cNvPr>
          <p:cNvSpPr txBox="1"/>
          <p:nvPr/>
        </p:nvSpPr>
        <p:spPr>
          <a:xfrm>
            <a:off x="5422444" y="1419999"/>
            <a:ext cx="239485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N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GMC,BARAMULLA </a:t>
            </a:r>
            <a:endParaRPr lang="en-IN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3043E7F-1E0B-4886-8906-2E566A4CCEB8}"/>
              </a:ext>
            </a:extLst>
          </p:cNvPr>
          <p:cNvSpPr txBox="1"/>
          <p:nvPr/>
        </p:nvSpPr>
        <p:spPr>
          <a:xfrm>
            <a:off x="1595740" y="6000460"/>
            <a:ext cx="10330543" cy="646331"/>
          </a:xfrm>
          <a:prstGeom prst="rect">
            <a:avLst/>
          </a:prstGeom>
          <a:noFill/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Venue : GNC BARAMULLA </a:t>
            </a:r>
            <a:endParaRPr lang="en-IN" sz="18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en-IN" b="1" dirty="0"/>
          </a:p>
        </p:txBody>
      </p:sp>
    </p:spTree>
    <p:extLst>
      <p:ext uri="{BB962C8B-B14F-4D97-AF65-F5344CB8AC3E}">
        <p14:creationId xmlns:p14="http://schemas.microsoft.com/office/powerpoint/2010/main" val="20648489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World Health Day - PAHO/WHO | Pan American Health Organization">
            <a:extLst>
              <a:ext uri="{FF2B5EF4-FFF2-40B4-BE49-F238E27FC236}">
                <a16:creationId xmlns:a16="http://schemas.microsoft.com/office/drawing/2014/main" id="{F796BA3C-3564-440D-95B4-F2D3674B67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635565"/>
            <a:ext cx="6937310" cy="36454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E5F363B4-C066-432F-B1A5-5E4AD7219B3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454" y="208702"/>
            <a:ext cx="1683661" cy="947059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B7657BA-08CB-4AAA-9DDF-A571E80253EB}"/>
              </a:ext>
            </a:extLst>
          </p:cNvPr>
          <p:cNvSpPr txBox="1"/>
          <p:nvPr/>
        </p:nvSpPr>
        <p:spPr>
          <a:xfrm>
            <a:off x="2035629" y="239484"/>
            <a:ext cx="9655628" cy="1189108"/>
          </a:xfrm>
          <a:prstGeom prst="rect">
            <a:avLst/>
          </a:prstGeom>
          <a:noFill/>
        </p:spPr>
        <p:txBody>
          <a:bodyPr wrap="square">
            <a:prstTxWarp prst="textInflate">
              <a:avLst/>
            </a:prstTxWarp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IN" sz="3200" b="1" dirty="0">
                <a:solidFill>
                  <a:srgbClr val="0070C0"/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ALAMDAR MEMORIAL COLLEGE OF NURSING &amp; MEDICAL TECHNOLOGY</a:t>
            </a:r>
            <a:r>
              <a:rPr lang="en-IN" sz="3200" b="1" dirty="0">
                <a:solidFill>
                  <a:schemeClr val="accent1">
                    <a:lumMod val="75000"/>
                  </a:schemeClr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endParaRPr lang="en-IN" sz="2400" b="1" dirty="0">
              <a:solidFill>
                <a:schemeClr val="accent1">
                  <a:lumMod val="75000"/>
                </a:schemeClr>
              </a:solidFill>
              <a:effectLst>
                <a:glow rad="139700">
                  <a:schemeClr val="accent5">
                    <a:satMod val="175000"/>
                    <a:alpha val="40000"/>
                  </a:schemeClr>
                </a:glo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434641D-29A3-4B18-88EE-AB9DFEBE69C4}"/>
              </a:ext>
            </a:extLst>
          </p:cNvPr>
          <p:cNvSpPr txBox="1"/>
          <p:nvPr/>
        </p:nvSpPr>
        <p:spPr>
          <a:xfrm>
            <a:off x="660170" y="1787513"/>
            <a:ext cx="11165569" cy="4244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IN" sz="2000" b="1" dirty="0">
                <a:solidFill>
                  <a:srgbClr val="00B050"/>
                </a:solidFill>
                <a:effectLst/>
                <a:latin typeface="Copperplate Gothic Bold" panose="020E0705020206020404" pitchFamily="34" charset="0"/>
                <a:ea typeface="Calibri" panose="020F0502020204030204" pitchFamily="34" charset="0"/>
                <a:cs typeface="Copperplate Gothic Bold" panose="020E0705020206020404" pitchFamily="34" charset="0"/>
              </a:rPr>
              <a:t>ISLAMIC UNIVERSITY OF SCIENCE &amp; TECHNOLOGY, AWANTIPORA, KASHMIR.</a:t>
            </a:r>
            <a:endParaRPr lang="en-IN" sz="2000" dirty="0">
              <a:solidFill>
                <a:srgbClr val="00B05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FF69DA8-783B-4C88-AD3E-91408B0E6271}"/>
              </a:ext>
            </a:extLst>
          </p:cNvPr>
          <p:cNvSpPr txBox="1"/>
          <p:nvPr/>
        </p:nvSpPr>
        <p:spPr>
          <a:xfrm>
            <a:off x="3592286" y="1433729"/>
            <a:ext cx="6096000" cy="38536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IN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CHARAR-E-SHARIEF, BUDGAM, KASHMIR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4F6AEAF-580B-4C67-A05D-FDF537F7723E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936"/>
          <a:stretch/>
        </p:blipFill>
        <p:spPr>
          <a:xfrm>
            <a:off x="6242954" y="2317563"/>
            <a:ext cx="5834743" cy="4460952"/>
          </a:xfrm>
          <a:prstGeom prst="ellipse">
            <a:avLst/>
          </a:prstGeom>
          <a:ln>
            <a:noFill/>
          </a:ln>
          <a:effectLst>
            <a:glow rad="127000">
              <a:schemeClr val="accent1">
                <a:lumMod val="60000"/>
                <a:lumOff val="40000"/>
              </a:schemeClr>
            </a:glow>
            <a:softEdge rad="112500"/>
          </a:effec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6A087E6E-BAD2-48D1-8819-635119E9117A}"/>
              </a:ext>
            </a:extLst>
          </p:cNvPr>
          <p:cNvSpPr txBox="1"/>
          <p:nvPr/>
        </p:nvSpPr>
        <p:spPr>
          <a:xfrm>
            <a:off x="4426401" y="2319119"/>
            <a:ext cx="442776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b="1" dirty="0">
                <a:solidFill>
                  <a:srgbClr val="FF0000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Rockwell Extra Bold" panose="02060903040505020403" pitchFamily="18" charset="0"/>
              </a:rPr>
              <a:t>OUR PLANET, </a:t>
            </a:r>
          </a:p>
          <a:p>
            <a:pPr marL="990600" indent="-990600" algn="ctr"/>
            <a:r>
              <a:rPr lang="en-IN" sz="2400" b="1" dirty="0">
                <a:solidFill>
                  <a:srgbClr val="FF0000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Rockwell Extra Bold" panose="02060903040505020403" pitchFamily="18" charset="0"/>
              </a:rPr>
              <a:t>OUR HEALTH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316BCC9-F2BB-483C-9FB2-8BA0D0447E71}"/>
              </a:ext>
            </a:extLst>
          </p:cNvPr>
          <p:cNvSpPr txBox="1"/>
          <p:nvPr/>
        </p:nvSpPr>
        <p:spPr>
          <a:xfrm>
            <a:off x="4565970" y="3099295"/>
            <a:ext cx="33539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Clean Our Air, Water &amp; Food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E871371-1779-46F0-8D32-8BB0BDB1D3A2}"/>
              </a:ext>
            </a:extLst>
          </p:cNvPr>
          <p:cNvSpPr txBox="1"/>
          <p:nvPr/>
        </p:nvSpPr>
        <p:spPr>
          <a:xfrm>
            <a:off x="730931" y="6237513"/>
            <a:ext cx="62556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3600" b="1" dirty="0">
                <a:solidFill>
                  <a:schemeClr val="accent2">
                    <a:lumMod val="75000"/>
                  </a:schemeClr>
                </a:solidFill>
              </a:rPr>
              <a:t>#HealthierTomorrow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2E21965-1AD3-448B-9189-A7A8CB3C0C13}"/>
              </a:ext>
            </a:extLst>
          </p:cNvPr>
          <p:cNvSpPr/>
          <p:nvPr/>
        </p:nvSpPr>
        <p:spPr>
          <a:xfrm rot="21149741">
            <a:off x="-65419" y="3399341"/>
            <a:ext cx="2757917" cy="1754326"/>
          </a:xfrm>
          <a:prstGeom prst="rect">
            <a:avLst/>
          </a:prstGeom>
          <a:noFill/>
          <a:scene3d>
            <a:camera prst="orthographicFront"/>
            <a:lightRig rig="harsh" dir="t"/>
          </a:scene3d>
          <a:sp3d>
            <a:bevelT prst="relaxedInset"/>
          </a:sp3d>
        </p:spPr>
        <p:txBody>
          <a:bodyPr wrap="square" lIns="91440" tIns="45720" rIns="91440" bIns="45720">
            <a:spAutoFit/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3600" b="1" cap="none" spc="0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reflection blurRad="6350" stA="50000" endA="300" endPos="50000" dist="29997" dir="5400000" sy="-100000" algn="bl" rotWithShape="0"/>
                </a:effectLst>
              </a:rPr>
              <a:t>WORLD HEALTH DAY</a:t>
            </a:r>
          </a:p>
          <a:p>
            <a:pPr algn="ctr"/>
            <a:r>
              <a:rPr lang="en-US" sz="3600" b="1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reflection blurRad="6350" stA="50000" endA="300" endPos="50000" dist="29997" dir="5400000" sy="-100000" algn="bl" rotWithShape="0"/>
                </a:effectLst>
              </a:rPr>
              <a:t>2022</a:t>
            </a:r>
            <a:endParaRPr lang="en-US" sz="3600" b="1" cap="none" spc="0" dirty="0">
              <a:ln>
                <a:solidFill>
                  <a:schemeClr val="tx1"/>
                </a:solidFill>
              </a:ln>
              <a:solidFill>
                <a:srgbClr val="FF0000"/>
              </a:solidFill>
              <a:effectLst>
                <a:glow rad="101600">
                  <a:schemeClr val="accent3">
                    <a:satMod val="175000"/>
                    <a:alpha val="40000"/>
                  </a:schemeClr>
                </a:glow>
                <a:reflection blurRad="6350" stA="50000" endA="300" endPos="50000" dist="29997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850641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112</TotalTime>
  <Words>119</Words>
  <Application>Microsoft Office PowerPoint</Application>
  <PresentationFormat>Widescreen</PresentationFormat>
  <Paragraphs>26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3" baseType="lpstr">
      <vt:lpstr>Arial</vt:lpstr>
      <vt:lpstr>Arial</vt:lpstr>
      <vt:lpstr>Broadway</vt:lpstr>
      <vt:lpstr>Calibri</vt:lpstr>
      <vt:lpstr>Calibri Light</vt:lpstr>
      <vt:lpstr>Copperplate Gothic Bold</vt:lpstr>
      <vt:lpstr>Monotype Corsiva</vt:lpstr>
      <vt:lpstr>Rockwell Extra Bold</vt:lpstr>
      <vt:lpstr>Times New Roman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Javaid Ahmad Mir</dc:creator>
  <cp:lastModifiedBy>Javaid Ahmad Mir</cp:lastModifiedBy>
  <cp:revision>5</cp:revision>
  <dcterms:created xsi:type="dcterms:W3CDTF">2022-04-03T07:14:55Z</dcterms:created>
  <dcterms:modified xsi:type="dcterms:W3CDTF">2022-04-03T09:07:09Z</dcterms:modified>
</cp:coreProperties>
</file>