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43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6304-B482-4779-9BD3-82920F6EDB45}" type="datetimeFigureOut">
              <a:rPr lang="en-IN" smtClean="0"/>
              <a:t>03-04-2022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2D27-2ABE-4150-A755-08B016B22B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127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6304-B482-4779-9BD3-82920F6EDB45}" type="datetimeFigureOut">
              <a:rPr lang="en-IN" smtClean="0"/>
              <a:t>03-04-2022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2D27-2ABE-4150-A755-08B016B22B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2107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6304-B482-4779-9BD3-82920F6EDB45}" type="datetimeFigureOut">
              <a:rPr lang="en-IN" smtClean="0"/>
              <a:t>03-04-2022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2D27-2ABE-4150-A755-08B016B22B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172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6304-B482-4779-9BD3-82920F6EDB45}" type="datetimeFigureOut">
              <a:rPr lang="en-IN" smtClean="0"/>
              <a:t>03-04-2022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2D27-2ABE-4150-A755-08B016B22B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156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6304-B482-4779-9BD3-82920F6EDB45}" type="datetimeFigureOut">
              <a:rPr lang="en-IN" smtClean="0"/>
              <a:t>03-04-2022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2D27-2ABE-4150-A755-08B016B22B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503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6304-B482-4779-9BD3-82920F6EDB45}" type="datetimeFigureOut">
              <a:rPr lang="en-IN" smtClean="0"/>
              <a:t>03-04-2022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2D27-2ABE-4150-A755-08B016B22B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90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6304-B482-4779-9BD3-82920F6EDB45}" type="datetimeFigureOut">
              <a:rPr lang="en-IN" smtClean="0"/>
              <a:t>03-04-2022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2D27-2ABE-4150-A755-08B016B22B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8485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6304-B482-4779-9BD3-82920F6EDB45}" type="datetimeFigureOut">
              <a:rPr lang="en-IN" smtClean="0"/>
              <a:t>03-04-2022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2D27-2ABE-4150-A755-08B016B22B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243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6304-B482-4779-9BD3-82920F6EDB45}" type="datetimeFigureOut">
              <a:rPr lang="en-IN" smtClean="0"/>
              <a:t>03-04-2022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2D27-2ABE-4150-A755-08B016B22B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523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6304-B482-4779-9BD3-82920F6EDB45}" type="datetimeFigureOut">
              <a:rPr lang="en-IN" smtClean="0"/>
              <a:t>03-04-2022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2D27-2ABE-4150-A755-08B016B22B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6811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6304-B482-4779-9BD3-82920F6EDB45}" type="datetimeFigureOut">
              <a:rPr lang="en-IN" smtClean="0"/>
              <a:t>03-04-2022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2D27-2ABE-4150-A755-08B016B22B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395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46304-B482-4779-9BD3-82920F6EDB45}" type="datetimeFigureOut">
              <a:rPr lang="en-IN" smtClean="0"/>
              <a:t>03-04-2022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82D27-2ABE-4150-A755-08B016B22B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045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campaigns/world-health-day/202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www.who.int/campaigns/world-health-day/202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7000"/>
            <a:lum/>
          </a:blip>
          <a:srcRect/>
          <a:stretch>
            <a:fillRect l="7000" t="8000" r="10000" b="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78F6D090-FDAC-49A5-9BC3-4638734188D1}"/>
              </a:ext>
            </a:extLst>
          </p:cNvPr>
          <p:cNvSpPr txBox="1"/>
          <p:nvPr/>
        </p:nvSpPr>
        <p:spPr>
          <a:xfrm>
            <a:off x="525688" y="2422129"/>
            <a:ext cx="1683661" cy="5347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E9F68E-A068-4F4C-BD87-0408AE1FB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25" y="335380"/>
            <a:ext cx="1683661" cy="9470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556289-769F-4B14-A078-47EEF106830A}"/>
              </a:ext>
            </a:extLst>
          </p:cNvPr>
          <p:cNvSpPr txBox="1"/>
          <p:nvPr/>
        </p:nvSpPr>
        <p:spPr>
          <a:xfrm>
            <a:off x="2035629" y="239484"/>
            <a:ext cx="9655628" cy="1189108"/>
          </a:xfrm>
          <a:prstGeom prst="rect">
            <a:avLst/>
          </a:prstGeom>
          <a:noFill/>
        </p:spPr>
        <p:txBody>
          <a:bodyPr wrap="square">
            <a:prstTxWarp prst="textDeflat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ALAMDAR MEMORIAL COLLEGE OF NURSING &amp; MEDICAL TECHNOLOGY</a:t>
            </a:r>
            <a:r>
              <a:rPr lang="en-IN" sz="3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IN" sz="28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4961F9-A238-4F25-9182-204CEF4CED63}"/>
              </a:ext>
            </a:extLst>
          </p:cNvPr>
          <p:cNvSpPr txBox="1"/>
          <p:nvPr/>
        </p:nvSpPr>
        <p:spPr>
          <a:xfrm>
            <a:off x="660170" y="1885487"/>
            <a:ext cx="11165569" cy="424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2000" b="1" dirty="0">
                <a:effectLst/>
                <a:latin typeface="Copperplate Gothic Bold" panose="020E0705020206020404" pitchFamily="34" charset="0"/>
                <a:ea typeface="Calibri" panose="020F0502020204030204" pitchFamily="34" charset="0"/>
                <a:cs typeface="Copperplate Gothic Bold" panose="020E0705020206020404" pitchFamily="34" charset="0"/>
              </a:rPr>
              <a:t>ISLAMIC UNIVERSITY OF SCIENCE &amp; TECHNOLOGY, AWANTIPORA, KASHMIR.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D122B9-0E34-4231-B03E-3F375AEC5AD3}"/>
              </a:ext>
            </a:extLst>
          </p:cNvPr>
          <p:cNvSpPr txBox="1"/>
          <p:nvPr/>
        </p:nvSpPr>
        <p:spPr>
          <a:xfrm>
            <a:off x="3592286" y="1433729"/>
            <a:ext cx="6096000" cy="3853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CHARAR-E-SHARIEF, BUDGAM, KASHMIR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09CFF3-D761-4FB2-84D5-D83630CF2DF3}"/>
              </a:ext>
            </a:extLst>
          </p:cNvPr>
          <p:cNvSpPr txBox="1"/>
          <p:nvPr/>
        </p:nvSpPr>
        <p:spPr>
          <a:xfrm>
            <a:off x="5489120" y="2474991"/>
            <a:ext cx="1507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Is celebrating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901CA9-C0C6-49BE-B0E3-5A29F5B314F8}"/>
              </a:ext>
            </a:extLst>
          </p:cNvPr>
          <p:cNvSpPr txBox="1"/>
          <p:nvPr/>
        </p:nvSpPr>
        <p:spPr>
          <a:xfrm>
            <a:off x="3047999" y="2803848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IN" b="0" i="0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IN" sz="3600" b="1" i="0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WORLD HEALTH DAY</a:t>
            </a:r>
            <a:endParaRPr lang="en-IN" b="1" i="0" dirty="0">
              <a:solidFill>
                <a:schemeClr val="accent1">
                  <a:lumMod val="75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6A642E-F6F1-4E8D-86F3-D112C331BE78}"/>
              </a:ext>
            </a:extLst>
          </p:cNvPr>
          <p:cNvSpPr txBox="1"/>
          <p:nvPr/>
        </p:nvSpPr>
        <p:spPr>
          <a:xfrm>
            <a:off x="3047999" y="4420049"/>
            <a:ext cx="71247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3600" b="1" i="0" dirty="0">
                <a:ln>
                  <a:solidFill>
                    <a:srgbClr val="00B05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OUR PLANET, OUR HEALTH</a:t>
            </a:r>
            <a:endParaRPr lang="en-IN" sz="3600" b="1" dirty="0">
              <a:ln>
                <a:solidFill>
                  <a:srgbClr val="00B050"/>
                </a:solidFill>
              </a:ln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541123-A91C-4D74-853E-04A6F4E9565B}"/>
              </a:ext>
            </a:extLst>
          </p:cNvPr>
          <p:cNvSpPr txBox="1"/>
          <p:nvPr/>
        </p:nvSpPr>
        <p:spPr>
          <a:xfrm>
            <a:off x="3951513" y="3967577"/>
            <a:ext cx="428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>
                <a:latin typeface="Rockwell Extra Bold" panose="02060903040505020403" pitchFamily="18" charset="0"/>
              </a:rPr>
              <a:t>THEME</a:t>
            </a:r>
            <a:r>
              <a:rPr lang="en-IN" dirty="0"/>
              <a:t> 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51CD437-C123-48AD-A06E-DD60FF763C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250" y="2163092"/>
            <a:ext cx="3687536" cy="357833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DF6D4AE-A95A-4E6C-9070-F745A285C833}"/>
              </a:ext>
            </a:extLst>
          </p:cNvPr>
          <p:cNvSpPr txBox="1"/>
          <p:nvPr/>
        </p:nvSpPr>
        <p:spPr>
          <a:xfrm>
            <a:off x="2258785" y="5219764"/>
            <a:ext cx="8262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>
                <a:latin typeface="Broadway" panose="04040905080B02020502" pitchFamily="82" charset="0"/>
              </a:rPr>
              <a:t>7</a:t>
            </a:r>
            <a:r>
              <a:rPr lang="en-IN" sz="3200" b="1" baseline="30000" dirty="0">
                <a:latin typeface="Broadway" panose="04040905080B02020502" pitchFamily="82" charset="0"/>
              </a:rPr>
              <a:t>TH</a:t>
            </a:r>
            <a:r>
              <a:rPr lang="en-IN" sz="3200" b="1" dirty="0">
                <a:latin typeface="Broadway" panose="04040905080B02020502" pitchFamily="82" charset="0"/>
              </a:rPr>
              <a:t> APRIL 2022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B974AEF-5892-466A-ABFA-DC36AEFB7C97}"/>
              </a:ext>
            </a:extLst>
          </p:cNvPr>
          <p:cNvSpPr txBox="1"/>
          <p:nvPr/>
        </p:nvSpPr>
        <p:spPr>
          <a:xfrm>
            <a:off x="1367518" y="5964858"/>
            <a:ext cx="10330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/>
              <a:t>Venue : </a:t>
            </a:r>
            <a:r>
              <a:rPr lang="en-US" b="1" dirty="0"/>
              <a:t>AMCN &amp; MT, </a:t>
            </a:r>
            <a:r>
              <a:rPr lang="en-IN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Charar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-e-</a:t>
            </a:r>
            <a:r>
              <a:rPr lang="en-IN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Sharief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Budgam, Kashmir</a:t>
            </a:r>
          </a:p>
          <a:p>
            <a:pPr algn="ctr"/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091909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l="13000" t="-4000" r="8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 descr="World Health Day - PAHO/WHO | Pan American Health Organization">
            <a:extLst>
              <a:ext uri="{FF2B5EF4-FFF2-40B4-BE49-F238E27FC236}">
                <a16:creationId xmlns:a16="http://schemas.microsoft.com/office/drawing/2014/main" id="{E803ABF7-1E81-4AC9-98C8-CA861F70C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495" y="2797629"/>
            <a:ext cx="2775173" cy="2075950"/>
          </a:xfrm>
          <a:prstGeom prst="rect">
            <a:avLst/>
          </a:prstGeom>
          <a:noFill/>
          <a:effectLst>
            <a:glow>
              <a:schemeClr val="accent1">
                <a:alpha val="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8F6D090-FDAC-49A5-9BC3-4638734188D1}"/>
              </a:ext>
            </a:extLst>
          </p:cNvPr>
          <p:cNvSpPr txBox="1"/>
          <p:nvPr/>
        </p:nvSpPr>
        <p:spPr>
          <a:xfrm>
            <a:off x="525688" y="2422129"/>
            <a:ext cx="1683661" cy="5347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556289-769F-4B14-A078-47EEF106830A}"/>
              </a:ext>
            </a:extLst>
          </p:cNvPr>
          <p:cNvSpPr txBox="1"/>
          <p:nvPr/>
        </p:nvSpPr>
        <p:spPr>
          <a:xfrm>
            <a:off x="2270655" y="342329"/>
            <a:ext cx="9655628" cy="1149013"/>
          </a:xfrm>
          <a:prstGeom prst="rect">
            <a:avLst/>
          </a:prstGeom>
          <a:noFill/>
        </p:spPr>
        <p:txBody>
          <a:bodyPr wrap="square">
            <a:prstTxWarp prst="textDeflat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4000" b="1" dirty="0"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 NURSING COLLEGE</a:t>
            </a:r>
            <a:endParaRPr lang="en-IN" sz="3200" b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09CFF3-D761-4FB2-84D5-D83630CF2DF3}"/>
              </a:ext>
            </a:extLst>
          </p:cNvPr>
          <p:cNvSpPr txBox="1"/>
          <p:nvPr/>
        </p:nvSpPr>
        <p:spPr>
          <a:xfrm>
            <a:off x="4616525" y="2335964"/>
            <a:ext cx="3861707" cy="369332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IN" b="1" dirty="0">
                <a:latin typeface="Monotype Corsiva" panose="03010101010201010101" pitchFamily="66" charset="0"/>
              </a:rPr>
              <a:t>is celebrating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901CA9-C0C6-49BE-B0E3-5A29F5B314F8}"/>
              </a:ext>
            </a:extLst>
          </p:cNvPr>
          <p:cNvSpPr txBox="1"/>
          <p:nvPr/>
        </p:nvSpPr>
        <p:spPr>
          <a:xfrm>
            <a:off x="3511843" y="2311648"/>
            <a:ext cx="6096000" cy="923330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br>
              <a:rPr lang="en-IN" b="0" i="0" u="sng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IN" sz="3600" b="1" i="0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WORLD HEALTH DAY</a:t>
            </a:r>
            <a:endParaRPr lang="en-IN" b="1" i="0" dirty="0">
              <a:solidFill>
                <a:schemeClr val="accent1">
                  <a:lumMod val="7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6A642E-F6F1-4E8D-86F3-D112C331BE78}"/>
              </a:ext>
            </a:extLst>
          </p:cNvPr>
          <p:cNvSpPr txBox="1"/>
          <p:nvPr/>
        </p:nvSpPr>
        <p:spPr>
          <a:xfrm>
            <a:off x="3057522" y="4319908"/>
            <a:ext cx="7124700" cy="646331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en-IN" sz="3600" b="1" i="0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OUR PLANET, OUR HEALTH</a:t>
            </a:r>
            <a:endParaRPr lang="en-IN" sz="3600" b="1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541123-A91C-4D74-853E-04A6F4E9565B}"/>
              </a:ext>
            </a:extLst>
          </p:cNvPr>
          <p:cNvSpPr txBox="1"/>
          <p:nvPr/>
        </p:nvSpPr>
        <p:spPr>
          <a:xfrm>
            <a:off x="4402892" y="3651375"/>
            <a:ext cx="428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>
                <a:latin typeface="Rockwell Extra Bold" panose="02060903040505020403" pitchFamily="18" charset="0"/>
              </a:rPr>
              <a:t>THEME</a:t>
            </a:r>
            <a:r>
              <a:rPr lang="en-IN" dirty="0"/>
              <a:t> 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51CD437-C123-48AD-A06E-DD60FF763C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45" y="2247673"/>
            <a:ext cx="3687536" cy="357833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DF6D4AE-A95A-4E6C-9070-F745A285C833}"/>
              </a:ext>
            </a:extLst>
          </p:cNvPr>
          <p:cNvSpPr txBox="1"/>
          <p:nvPr/>
        </p:nvSpPr>
        <p:spPr>
          <a:xfrm>
            <a:off x="2551053" y="5145613"/>
            <a:ext cx="8262257" cy="584775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Broadway" panose="04040905080B02020502" pitchFamily="82" charset="0"/>
              </a:rPr>
              <a:t>7</a:t>
            </a:r>
            <a:r>
              <a:rPr lang="en-IN" sz="3200" b="1" baseline="30000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Broadway" panose="04040905080B02020502" pitchFamily="82" charset="0"/>
              </a:rPr>
              <a:t>TH</a:t>
            </a:r>
            <a:r>
              <a:rPr lang="en-IN" sz="3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Broadway" panose="04040905080B02020502" pitchFamily="82" charset="0"/>
              </a:rPr>
              <a:t> APRIL 2022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49249F-310E-4706-8C8B-1DD5524380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011"/>
            <a:ext cx="2179339" cy="163450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EFD01D3-18AB-4BAE-9283-76D0AE0A295D}"/>
              </a:ext>
            </a:extLst>
          </p:cNvPr>
          <p:cNvSpPr txBox="1"/>
          <p:nvPr/>
        </p:nvSpPr>
        <p:spPr>
          <a:xfrm>
            <a:off x="5422444" y="1419999"/>
            <a:ext cx="23948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GMC,BARAMULLA </a:t>
            </a:r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043E7F-1E0B-4886-8906-2E566A4CCEB8}"/>
              </a:ext>
            </a:extLst>
          </p:cNvPr>
          <p:cNvSpPr txBox="1"/>
          <p:nvPr/>
        </p:nvSpPr>
        <p:spPr>
          <a:xfrm>
            <a:off x="1595740" y="6000460"/>
            <a:ext cx="10330543" cy="646331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Venue : GNC BARAMULLA </a:t>
            </a:r>
            <a:endParaRPr lang="en-IN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064848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orld Health Day - PAHO/WHO | Pan American Health Organization">
            <a:extLst>
              <a:ext uri="{FF2B5EF4-FFF2-40B4-BE49-F238E27FC236}">
                <a16:creationId xmlns:a16="http://schemas.microsoft.com/office/drawing/2014/main" id="{F796BA3C-3564-440D-95B4-F2D3674B6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5565"/>
            <a:ext cx="6937310" cy="364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5F363B4-C066-432F-B1A5-5E4AD7219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54" y="208702"/>
            <a:ext cx="1683661" cy="94705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B7657BA-08CB-4AAA-9DDF-A571E80253EB}"/>
              </a:ext>
            </a:extLst>
          </p:cNvPr>
          <p:cNvSpPr txBox="1"/>
          <p:nvPr/>
        </p:nvSpPr>
        <p:spPr>
          <a:xfrm>
            <a:off x="2035629" y="239484"/>
            <a:ext cx="9655628" cy="1189108"/>
          </a:xfrm>
          <a:prstGeom prst="rect">
            <a:avLst/>
          </a:prstGeom>
          <a:noFill/>
        </p:spPr>
        <p:txBody>
          <a:bodyPr wrap="square">
            <a:prstTxWarp prst="textInflat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3200" b="1" dirty="0">
                <a:solidFill>
                  <a:srgbClr val="0070C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ALAMDAR MEMORIAL COLLEGE OF NURSING &amp; MEDICAL TECHNOLOGY</a:t>
            </a:r>
            <a:r>
              <a:rPr lang="en-IN" sz="32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IN" sz="2400" b="1" dirty="0">
              <a:solidFill>
                <a:schemeClr val="accent1">
                  <a:lumMod val="75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4641D-29A3-4B18-88EE-AB9DFEBE69C4}"/>
              </a:ext>
            </a:extLst>
          </p:cNvPr>
          <p:cNvSpPr txBox="1"/>
          <p:nvPr/>
        </p:nvSpPr>
        <p:spPr>
          <a:xfrm>
            <a:off x="660170" y="1787513"/>
            <a:ext cx="11165569" cy="424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2000" b="1" dirty="0">
                <a:solidFill>
                  <a:srgbClr val="00B050"/>
                </a:solidFill>
                <a:effectLst/>
                <a:latin typeface="Copperplate Gothic Bold" panose="020E0705020206020404" pitchFamily="34" charset="0"/>
                <a:ea typeface="Calibri" panose="020F0502020204030204" pitchFamily="34" charset="0"/>
                <a:cs typeface="Copperplate Gothic Bold" panose="020E0705020206020404" pitchFamily="34" charset="0"/>
              </a:rPr>
              <a:t>ISLAMIC UNIVERSITY OF SCIENCE &amp; TECHNOLOGY, AWANTIPORA, KASHMIR.</a:t>
            </a:r>
            <a:endParaRPr lang="en-IN" sz="20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F69DA8-783B-4C88-AD3E-91408B0E6271}"/>
              </a:ext>
            </a:extLst>
          </p:cNvPr>
          <p:cNvSpPr txBox="1"/>
          <p:nvPr/>
        </p:nvSpPr>
        <p:spPr>
          <a:xfrm>
            <a:off x="3592286" y="1433729"/>
            <a:ext cx="6096000" cy="3853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CHARAR-E-SHARIEF, BUDGAM, KASHMIR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F6AEAF-580B-4C67-A05D-FDF537F772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6"/>
          <a:stretch/>
        </p:blipFill>
        <p:spPr>
          <a:xfrm>
            <a:off x="6242954" y="2317563"/>
            <a:ext cx="5834743" cy="4460952"/>
          </a:xfrm>
          <a:prstGeom prst="ellipse">
            <a:avLst/>
          </a:prstGeom>
          <a:ln>
            <a:noFill/>
          </a:ln>
          <a:effectLst>
            <a:glow rad="127000">
              <a:schemeClr val="accent1">
                <a:lumMod val="60000"/>
                <a:lumOff val="40000"/>
              </a:schemeClr>
            </a:glow>
            <a:softEdge rad="112500"/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A087E6E-BAD2-48D1-8819-635119E9117A}"/>
              </a:ext>
            </a:extLst>
          </p:cNvPr>
          <p:cNvSpPr txBox="1"/>
          <p:nvPr/>
        </p:nvSpPr>
        <p:spPr>
          <a:xfrm>
            <a:off x="4426401" y="2319119"/>
            <a:ext cx="44277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Rockwell Extra Bold" panose="02060903040505020403" pitchFamily="18" charset="0"/>
              </a:rPr>
              <a:t>OUR PLANET, </a:t>
            </a:r>
          </a:p>
          <a:p>
            <a:pPr marL="990600" indent="-990600" algn="ctr"/>
            <a:r>
              <a:rPr lang="en-IN" sz="2400" b="1" dirty="0"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Rockwell Extra Bold" panose="02060903040505020403" pitchFamily="18" charset="0"/>
              </a:rPr>
              <a:t>OUR HEALTH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16BCC9-F2BB-483C-9FB2-8BA0D0447E71}"/>
              </a:ext>
            </a:extLst>
          </p:cNvPr>
          <p:cNvSpPr txBox="1"/>
          <p:nvPr/>
        </p:nvSpPr>
        <p:spPr>
          <a:xfrm>
            <a:off x="4565970" y="3099295"/>
            <a:ext cx="335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Clean Our Air, Water &amp; Food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871371-1779-46F0-8D32-8BB0BDB1D3A2}"/>
              </a:ext>
            </a:extLst>
          </p:cNvPr>
          <p:cNvSpPr txBox="1"/>
          <p:nvPr/>
        </p:nvSpPr>
        <p:spPr>
          <a:xfrm>
            <a:off x="730931" y="6237513"/>
            <a:ext cx="6255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chemeClr val="accent2">
                    <a:lumMod val="75000"/>
                  </a:schemeClr>
                </a:solidFill>
              </a:rPr>
              <a:t>#HealthierTomorrow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E21965-1AD3-448B-9189-A7A8CB3C0C13}"/>
              </a:ext>
            </a:extLst>
          </p:cNvPr>
          <p:cNvSpPr/>
          <p:nvPr/>
        </p:nvSpPr>
        <p:spPr>
          <a:xfrm rot="21149741">
            <a:off x="-65419" y="3399341"/>
            <a:ext cx="2757917" cy="1754326"/>
          </a:xfrm>
          <a:prstGeom prst="rect">
            <a:avLst/>
          </a:prstGeom>
          <a:noFill/>
          <a:scene3d>
            <a:camera prst="orthographicFront"/>
            <a:lightRig rig="harsh" dir="t"/>
          </a:scene3d>
          <a:sp3d>
            <a:bevelT prst="relaxedInset"/>
          </a:sp3d>
        </p:spPr>
        <p:txBody>
          <a:bodyPr wrap="square" lIns="91440" tIns="45720" rIns="91440" bIns="45720">
            <a:spAutoFit/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WORLD HEALTH DAY</a:t>
            </a:r>
          </a:p>
          <a:p>
            <a:pPr algn="ctr"/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2022</a:t>
            </a:r>
            <a:endParaRPr lang="en-US" sz="3600" b="1" cap="none" spc="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reflection blurRad="6350" stA="50000" endA="300" endPos="50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5064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119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Arial</vt:lpstr>
      <vt:lpstr>Broadway</vt:lpstr>
      <vt:lpstr>Calibri</vt:lpstr>
      <vt:lpstr>Calibri Light</vt:lpstr>
      <vt:lpstr>Copperplate Gothic Bold</vt:lpstr>
      <vt:lpstr>Monotype Corsiva</vt:lpstr>
      <vt:lpstr>Rockwell Extra Bold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Javaid Ahmad Mir</dc:creator>
  <cp:lastModifiedBy>Javaid Ahmad Mir</cp:lastModifiedBy>
  <cp:revision>5</cp:revision>
  <dcterms:created xsi:type="dcterms:W3CDTF">2022-04-03T07:14:55Z</dcterms:created>
  <dcterms:modified xsi:type="dcterms:W3CDTF">2022-04-03T09:07:09Z</dcterms:modified>
</cp:coreProperties>
</file>