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40679688" cy="21601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3457" autoAdjust="0"/>
  </p:normalViewPr>
  <p:slideViewPr>
    <p:cSldViewPr snapToGrid="0">
      <p:cViewPr varScale="1">
        <p:scale>
          <a:sx n="14" d="100"/>
          <a:sy n="14" d="100"/>
        </p:scale>
        <p:origin x="1018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4961" y="3535184"/>
            <a:ext cx="30509766" cy="7520387"/>
          </a:xfrm>
        </p:spPr>
        <p:txBody>
          <a:bodyPr anchor="b"/>
          <a:lstStyle>
            <a:lvl1pPr algn="ctr">
              <a:defRPr sz="188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4961" y="11345586"/>
            <a:ext cx="30509766" cy="5215267"/>
          </a:xfrm>
        </p:spPr>
        <p:txBody>
          <a:bodyPr/>
          <a:lstStyle>
            <a:lvl1pPr marL="0" indent="0" algn="ctr">
              <a:buNone/>
              <a:defRPr sz="7560"/>
            </a:lvl1pPr>
            <a:lvl2pPr marL="1440089" indent="0" algn="ctr">
              <a:buNone/>
              <a:defRPr sz="6300"/>
            </a:lvl2pPr>
            <a:lvl3pPr marL="2880177" indent="0" algn="ctr">
              <a:buNone/>
              <a:defRPr sz="5670"/>
            </a:lvl3pPr>
            <a:lvl4pPr marL="4320266" indent="0" algn="ctr">
              <a:buNone/>
              <a:defRPr sz="5040"/>
            </a:lvl4pPr>
            <a:lvl5pPr marL="5760354" indent="0" algn="ctr">
              <a:buNone/>
              <a:defRPr sz="5040"/>
            </a:lvl5pPr>
            <a:lvl6pPr marL="7200443" indent="0" algn="ctr">
              <a:buNone/>
              <a:defRPr sz="5040"/>
            </a:lvl6pPr>
            <a:lvl7pPr marL="8640531" indent="0" algn="ctr">
              <a:buNone/>
              <a:defRPr sz="5040"/>
            </a:lvl7pPr>
            <a:lvl8pPr marL="10080620" indent="0" algn="ctr">
              <a:buNone/>
              <a:defRPr sz="5040"/>
            </a:lvl8pPr>
            <a:lvl9pPr marL="11520708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998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00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11402" y="1150059"/>
            <a:ext cx="8771558" cy="183059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6729" y="1150059"/>
            <a:ext cx="25806177" cy="183059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275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44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541" y="5385281"/>
            <a:ext cx="35086231" cy="8985461"/>
          </a:xfrm>
        </p:spPr>
        <p:txBody>
          <a:bodyPr anchor="b"/>
          <a:lstStyle>
            <a:lvl1pPr>
              <a:defRPr sz="188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5541" y="14455748"/>
            <a:ext cx="35086231" cy="4725242"/>
          </a:xfrm>
        </p:spPr>
        <p:txBody>
          <a:bodyPr/>
          <a:lstStyle>
            <a:lvl1pPr marL="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1pPr>
            <a:lvl2pPr marL="14400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288017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320266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35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4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53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6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708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467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6729" y="5750296"/>
            <a:ext cx="17288867" cy="13705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94092" y="5750296"/>
            <a:ext cx="17288867" cy="13705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E09241-3A84-41E0-A690-85BFB8047626}"/>
              </a:ext>
            </a:extLst>
          </p:cNvPr>
          <p:cNvSpPr/>
          <p:nvPr userDrawn="1"/>
        </p:nvSpPr>
        <p:spPr>
          <a:xfrm flipV="1">
            <a:off x="21" y="-1"/>
            <a:ext cx="40679686" cy="21601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073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1232A2-682D-42C9-8809-B44CA960A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" y="5"/>
            <a:ext cx="40679686" cy="216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027" y="1150061"/>
            <a:ext cx="35086231" cy="41752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2029" y="5295274"/>
            <a:ext cx="17209413" cy="2595132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089" indent="0">
              <a:buNone/>
              <a:defRPr sz="6300" b="1"/>
            </a:lvl2pPr>
            <a:lvl3pPr marL="2880177" indent="0">
              <a:buNone/>
              <a:defRPr sz="5670" b="1"/>
            </a:lvl3pPr>
            <a:lvl4pPr marL="4320266" indent="0">
              <a:buNone/>
              <a:defRPr sz="5040" b="1"/>
            </a:lvl4pPr>
            <a:lvl5pPr marL="5760354" indent="0">
              <a:buNone/>
              <a:defRPr sz="5040" b="1"/>
            </a:lvl5pPr>
            <a:lvl6pPr marL="7200443" indent="0">
              <a:buNone/>
              <a:defRPr sz="5040" b="1"/>
            </a:lvl6pPr>
            <a:lvl7pPr marL="8640531" indent="0">
              <a:buNone/>
              <a:defRPr sz="5040" b="1"/>
            </a:lvl7pPr>
            <a:lvl8pPr marL="10080620" indent="0">
              <a:buNone/>
              <a:defRPr sz="5040" b="1"/>
            </a:lvl8pPr>
            <a:lvl9pPr marL="11520708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2029" y="7890406"/>
            <a:ext cx="17209413" cy="1160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594092" y="5295274"/>
            <a:ext cx="17294166" cy="2595132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089" indent="0">
              <a:buNone/>
              <a:defRPr sz="6300" b="1"/>
            </a:lvl2pPr>
            <a:lvl3pPr marL="2880177" indent="0">
              <a:buNone/>
              <a:defRPr sz="5670" b="1"/>
            </a:lvl3pPr>
            <a:lvl4pPr marL="4320266" indent="0">
              <a:buNone/>
              <a:defRPr sz="5040" b="1"/>
            </a:lvl4pPr>
            <a:lvl5pPr marL="5760354" indent="0">
              <a:buNone/>
              <a:defRPr sz="5040" b="1"/>
            </a:lvl5pPr>
            <a:lvl6pPr marL="7200443" indent="0">
              <a:buNone/>
              <a:defRPr sz="5040" b="1"/>
            </a:lvl6pPr>
            <a:lvl7pPr marL="8640531" indent="0">
              <a:buNone/>
              <a:defRPr sz="5040" b="1"/>
            </a:lvl7pPr>
            <a:lvl8pPr marL="10080620" indent="0">
              <a:buNone/>
              <a:defRPr sz="5040" b="1"/>
            </a:lvl8pPr>
            <a:lvl9pPr marL="11520708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94092" y="7890406"/>
            <a:ext cx="17294166" cy="1160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42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93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66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029" y="1440074"/>
            <a:ext cx="13120257" cy="50402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4166" y="3110162"/>
            <a:ext cx="20594092" cy="1535079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6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2029" y="6480334"/>
            <a:ext cx="13120257" cy="12005620"/>
          </a:xfrm>
        </p:spPr>
        <p:txBody>
          <a:bodyPr/>
          <a:lstStyle>
            <a:lvl1pPr marL="0" indent="0">
              <a:buNone/>
              <a:defRPr sz="5040"/>
            </a:lvl1pPr>
            <a:lvl2pPr marL="1440089" indent="0">
              <a:buNone/>
              <a:defRPr sz="4410"/>
            </a:lvl2pPr>
            <a:lvl3pPr marL="2880177" indent="0">
              <a:buNone/>
              <a:defRPr sz="3780"/>
            </a:lvl3pPr>
            <a:lvl4pPr marL="4320266" indent="0">
              <a:buNone/>
              <a:defRPr sz="3150"/>
            </a:lvl4pPr>
            <a:lvl5pPr marL="5760354" indent="0">
              <a:buNone/>
              <a:defRPr sz="3150"/>
            </a:lvl5pPr>
            <a:lvl6pPr marL="7200443" indent="0">
              <a:buNone/>
              <a:defRPr sz="3150"/>
            </a:lvl6pPr>
            <a:lvl7pPr marL="8640531" indent="0">
              <a:buNone/>
              <a:defRPr sz="3150"/>
            </a:lvl7pPr>
            <a:lvl8pPr marL="10080620" indent="0">
              <a:buNone/>
              <a:defRPr sz="3150"/>
            </a:lvl8pPr>
            <a:lvl9pPr marL="11520708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16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029" y="1440074"/>
            <a:ext cx="13120257" cy="50402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294166" y="3110162"/>
            <a:ext cx="20594092" cy="1535079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89" indent="0">
              <a:buNone/>
              <a:defRPr sz="8819"/>
            </a:lvl2pPr>
            <a:lvl3pPr marL="2880177" indent="0">
              <a:buNone/>
              <a:defRPr sz="7560"/>
            </a:lvl3pPr>
            <a:lvl4pPr marL="4320266" indent="0">
              <a:buNone/>
              <a:defRPr sz="6300"/>
            </a:lvl4pPr>
            <a:lvl5pPr marL="5760354" indent="0">
              <a:buNone/>
              <a:defRPr sz="6300"/>
            </a:lvl5pPr>
            <a:lvl6pPr marL="7200443" indent="0">
              <a:buNone/>
              <a:defRPr sz="6300"/>
            </a:lvl6pPr>
            <a:lvl7pPr marL="8640531" indent="0">
              <a:buNone/>
              <a:defRPr sz="6300"/>
            </a:lvl7pPr>
            <a:lvl8pPr marL="10080620" indent="0">
              <a:buNone/>
              <a:defRPr sz="6300"/>
            </a:lvl8pPr>
            <a:lvl9pPr marL="11520708" indent="0">
              <a:buNone/>
              <a:defRPr sz="63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2029" y="6480334"/>
            <a:ext cx="13120257" cy="12005620"/>
          </a:xfrm>
        </p:spPr>
        <p:txBody>
          <a:bodyPr/>
          <a:lstStyle>
            <a:lvl1pPr marL="0" indent="0">
              <a:buNone/>
              <a:defRPr sz="5040"/>
            </a:lvl1pPr>
            <a:lvl2pPr marL="1440089" indent="0">
              <a:buNone/>
              <a:defRPr sz="4410"/>
            </a:lvl2pPr>
            <a:lvl3pPr marL="2880177" indent="0">
              <a:buNone/>
              <a:defRPr sz="3780"/>
            </a:lvl3pPr>
            <a:lvl4pPr marL="4320266" indent="0">
              <a:buNone/>
              <a:defRPr sz="3150"/>
            </a:lvl4pPr>
            <a:lvl5pPr marL="5760354" indent="0">
              <a:buNone/>
              <a:defRPr sz="3150"/>
            </a:lvl5pPr>
            <a:lvl6pPr marL="7200443" indent="0">
              <a:buNone/>
              <a:defRPr sz="3150"/>
            </a:lvl6pPr>
            <a:lvl7pPr marL="8640531" indent="0">
              <a:buNone/>
              <a:defRPr sz="3150"/>
            </a:lvl7pPr>
            <a:lvl8pPr marL="10080620" indent="0">
              <a:buNone/>
              <a:defRPr sz="3150"/>
            </a:lvl8pPr>
            <a:lvl9pPr marL="11520708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32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6729" y="1150061"/>
            <a:ext cx="35086231" cy="417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6729" y="5750296"/>
            <a:ext cx="35086231" cy="13705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96728" y="20021033"/>
            <a:ext cx="9152930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837E-4264-43CE-AAB0-1825629E4F76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75147" y="20021033"/>
            <a:ext cx="13729395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730030" y="20021033"/>
            <a:ext cx="9152930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B0D1-6D9D-4CA9-9F12-839393AD2D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9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880177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44" indent="-720044" algn="l" defTabSz="2880177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133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600221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310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6480399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920487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60576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664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0753" indent="-720044" algn="l" defTabSz="288017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89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177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266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54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443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0531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80620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708" algn="l" defTabSz="2880177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meet.google.com/tef-xitm-afh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ED40-E714-4C40-8C13-331AE9BA4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71"/>
            <a:ext cx="40679688" cy="5879379"/>
          </a:xfrm>
          <a:solidFill>
            <a:srgbClr val="FFFF00"/>
          </a:solidFill>
          <a:ln w="76200">
            <a:solidFill>
              <a:srgbClr val="FF99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96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DEPARTMENT OF ISLAMIC STUDIES</a:t>
            </a:r>
            <a:br>
              <a:rPr lang="en-US" sz="60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6000" b="1" dirty="0">
                <a:solidFill>
                  <a:srgbClr val="002060"/>
                </a:solidFill>
                <a:latin typeface="Garamond" panose="02020404030301010803" pitchFamily="18" charset="0"/>
              </a:rPr>
              <a:t>ISLAMIC UNIVERSITY OF SCIENCE AND TECHNOLOGY, AWANTIPORA, J&amp;K, INDIA</a:t>
            </a:r>
            <a:br>
              <a:rPr lang="en-US" sz="28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6600" b="1" dirty="0">
                <a:solidFill>
                  <a:srgbClr val="002060"/>
                </a:solidFill>
                <a:latin typeface="Garamond" panose="02020404030301010803" pitchFamily="18" charset="0"/>
              </a:rPr>
              <a:t>Monthly Online Lecture Series #L7</a:t>
            </a:r>
            <a:b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115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Condensed" panose="020B0502040204020203" pitchFamily="34" charset="0"/>
              </a:rPr>
              <a:t>ISLAMIC ECONOMICS: CHALLENGES </a:t>
            </a:r>
            <a:r>
              <a:rPr lang="en-US" sz="115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Condensed" panose="020B0502040204020203" pitchFamily="34" charset="0"/>
              </a:rPr>
              <a:t>AND PROSPECTS</a:t>
            </a:r>
            <a:b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Garamond" panose="02020404030301010803" pitchFamily="18" charset="0"/>
              </a:rPr>
            </a:br>
            <a:r>
              <a:rPr lang="en-US" sz="6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(9 October 2022, Sunday, 05:15 PM IST/07:45 PM MYT)</a:t>
            </a:r>
            <a:br>
              <a:rPr lang="en-IN" sz="6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endParaRPr lang="en-IN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99B8A73-6206-4F77-AA40-08A68812F7B8}"/>
              </a:ext>
            </a:extLst>
          </p:cNvPr>
          <p:cNvSpPr/>
          <p:nvPr/>
        </p:nvSpPr>
        <p:spPr>
          <a:xfrm>
            <a:off x="15194972" y="5886450"/>
            <a:ext cx="25484716" cy="500347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PROFESSOR MD. AMINUL ISLAM</a:t>
            </a:r>
          </a:p>
          <a:p>
            <a:pPr algn="ctr"/>
            <a:r>
              <a:rPr lang="en-US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Faculty of Business and Communication</a:t>
            </a:r>
            <a:r>
              <a:rPr lang="en-IN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,</a:t>
            </a:r>
          </a:p>
          <a:p>
            <a:pPr algn="ctr"/>
            <a:r>
              <a:rPr lang="en-IN" sz="8000" dirty="0" err="1">
                <a:solidFill>
                  <a:srgbClr val="002060"/>
                </a:solidFill>
                <a:latin typeface="Bahnschrift Condensed" panose="020B0502040204020203" pitchFamily="34" charset="0"/>
              </a:rPr>
              <a:t>Universiti</a:t>
            </a:r>
            <a:r>
              <a:rPr lang="en-IN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Malaysia Perlis</a:t>
            </a:r>
          </a:p>
          <a:p>
            <a:pPr algn="ctr"/>
            <a:r>
              <a:rPr lang="en-IN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(Invited Speaker)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1043F07-DB2C-4366-B58D-D573DDCF3B5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149595" y="18459450"/>
            <a:ext cx="7014324" cy="2741083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55F790-EF85-444B-9909-89E6D3088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" y="6266386"/>
            <a:ext cx="15013459" cy="1441979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62C1415-3EE8-4823-8038-974F0DE3D233}"/>
              </a:ext>
            </a:extLst>
          </p:cNvPr>
          <p:cNvSpPr/>
          <p:nvPr/>
        </p:nvSpPr>
        <p:spPr>
          <a:xfrm>
            <a:off x="15104216" y="10889923"/>
            <a:ext cx="25484714" cy="36520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DR. AFROZ AHMAD BISATI</a:t>
            </a:r>
          </a:p>
          <a:p>
            <a:pPr algn="ctr"/>
            <a:r>
              <a:rPr lang="en-IN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Head, Department of Islamic Studies, IUST</a:t>
            </a:r>
          </a:p>
          <a:p>
            <a:pPr algn="ctr"/>
            <a:r>
              <a:rPr lang="en-IN" sz="8000" b="1" dirty="0">
                <a:solidFill>
                  <a:schemeClr val="bg1"/>
                </a:solidFill>
                <a:latin typeface="Arial Black" panose="020B0A04020102020204" pitchFamily="34" charset="0"/>
              </a:rPr>
              <a:t>(Organiser)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A0C3562-5A10-4A4F-9848-95EA8598E2BB}"/>
              </a:ext>
            </a:extLst>
          </p:cNvPr>
          <p:cNvSpPr/>
          <p:nvPr/>
        </p:nvSpPr>
        <p:spPr>
          <a:xfrm>
            <a:off x="15285729" y="14593280"/>
            <a:ext cx="25303201" cy="36520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DR. ALI MUHAMMAD BHAT</a:t>
            </a:r>
          </a:p>
          <a:p>
            <a:pPr algn="ctr"/>
            <a:r>
              <a:rPr lang="en-IN" sz="8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Assistant Professor, Department of Islamic Studies, IUST</a:t>
            </a:r>
          </a:p>
          <a:p>
            <a:pPr algn="ctr"/>
            <a:r>
              <a:rPr lang="en-IN" sz="8000" b="1" dirty="0">
                <a:solidFill>
                  <a:schemeClr val="bg1"/>
                </a:solidFill>
                <a:latin typeface="Arial Black" panose="020B0A04020102020204" pitchFamily="34" charset="0"/>
              </a:rPr>
              <a:t>(Moderator)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062163A-5E84-4366-980B-0A8F46C7FE19}"/>
              </a:ext>
            </a:extLst>
          </p:cNvPr>
          <p:cNvSpPr/>
          <p:nvPr/>
        </p:nvSpPr>
        <p:spPr>
          <a:xfrm>
            <a:off x="22163919" y="18459450"/>
            <a:ext cx="18470390" cy="2849275"/>
          </a:xfrm>
          <a:prstGeom prst="roundRect">
            <a:avLst/>
          </a:prstGeom>
          <a:solidFill>
            <a:srgbClr val="FFFF00"/>
          </a:solidFill>
          <a:ln w="1016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7627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en-IN" sz="7627" b="1" dirty="0">
                <a:solidFill>
                  <a:schemeClr val="tx1"/>
                </a:solidFill>
                <a:latin typeface="Garamond" panose="02020404030301010803" pitchFamily="18" charset="0"/>
              </a:rPr>
              <a:t>LINK TO JOIN:</a:t>
            </a:r>
          </a:p>
          <a:p>
            <a:pPr algn="ctr"/>
            <a:r>
              <a:rPr lang="en-IN" sz="7627" b="1" dirty="0">
                <a:solidFill>
                  <a:schemeClr val="tx1"/>
                </a:solidFill>
                <a:latin typeface="Garamond" panose="02020404030301010803" pitchFamily="18" charset="0"/>
                <a:hlinkClick r:id="rId5"/>
              </a:rPr>
              <a:t>http://meet.google.com/tef-xitm-afh</a:t>
            </a:r>
            <a:endParaRPr lang="en-IN" sz="7627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endParaRPr lang="en-IN" sz="572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0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114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Bahnschrift Condensed</vt:lpstr>
      <vt:lpstr>Calibri</vt:lpstr>
      <vt:lpstr>Calibri Light</vt:lpstr>
      <vt:lpstr>Garamond</vt:lpstr>
      <vt:lpstr>High Tower Text</vt:lpstr>
      <vt:lpstr>Office Theme</vt:lpstr>
      <vt:lpstr>DEPARTMENT OF ISLAMIC STUDIES ISLAMIC UNIVERSITY OF SCIENCE AND TECHNOLOGY, AWANTIPORA, J&amp;K, INDIA Monthly Online Lecture Series #L7 ISLAMIC ECONOMICS: CHALLENGES AND PROSPECTS (9 October 2022, Sunday, 05:15 PM IST/07:45 PM MYT)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University of Science and Technology, Awantipora, J&amp;K  Department of Islamic Studies   Admission Notification 2022-23 MA Islamic Studies</dc:title>
  <dc:creator>ravees ahmad</dc:creator>
  <cp:lastModifiedBy>AliMuhammad Dr.</cp:lastModifiedBy>
  <cp:revision>32</cp:revision>
  <dcterms:created xsi:type="dcterms:W3CDTF">2022-07-12T14:56:27Z</dcterms:created>
  <dcterms:modified xsi:type="dcterms:W3CDTF">2022-10-07T07:17:06Z</dcterms:modified>
</cp:coreProperties>
</file>