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sldIdLst>
    <p:sldId id="256" r:id="rId2"/>
  </p:sldIdLst>
  <p:sldSz cx="40679688" cy="216011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7" autoAdjust="0"/>
    <p:restoredTop sz="93457" autoAdjust="0"/>
  </p:normalViewPr>
  <p:slideViewPr>
    <p:cSldViewPr snapToGrid="0">
      <p:cViewPr varScale="1">
        <p:scale>
          <a:sx n="14" d="100"/>
          <a:sy n="14" d="100"/>
        </p:scale>
        <p:origin x="1018" y="8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084961" y="3535184"/>
            <a:ext cx="30509766" cy="7520387"/>
          </a:xfrm>
        </p:spPr>
        <p:txBody>
          <a:bodyPr anchor="b"/>
          <a:lstStyle>
            <a:lvl1pPr algn="ctr">
              <a:defRPr sz="1889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084961" y="11345586"/>
            <a:ext cx="30509766" cy="5215267"/>
          </a:xfrm>
        </p:spPr>
        <p:txBody>
          <a:bodyPr/>
          <a:lstStyle>
            <a:lvl1pPr marL="0" indent="0" algn="ctr">
              <a:buNone/>
              <a:defRPr sz="7560"/>
            </a:lvl1pPr>
            <a:lvl2pPr marL="1440089" indent="0" algn="ctr">
              <a:buNone/>
              <a:defRPr sz="6300"/>
            </a:lvl2pPr>
            <a:lvl3pPr marL="2880177" indent="0" algn="ctr">
              <a:buNone/>
              <a:defRPr sz="5670"/>
            </a:lvl3pPr>
            <a:lvl4pPr marL="4320266" indent="0" algn="ctr">
              <a:buNone/>
              <a:defRPr sz="5040"/>
            </a:lvl4pPr>
            <a:lvl5pPr marL="5760354" indent="0" algn="ctr">
              <a:buNone/>
              <a:defRPr sz="5040"/>
            </a:lvl5pPr>
            <a:lvl6pPr marL="7200443" indent="0" algn="ctr">
              <a:buNone/>
              <a:defRPr sz="5040"/>
            </a:lvl6pPr>
            <a:lvl7pPr marL="8640531" indent="0" algn="ctr">
              <a:buNone/>
              <a:defRPr sz="5040"/>
            </a:lvl7pPr>
            <a:lvl8pPr marL="10080620" indent="0" algn="ctr">
              <a:buNone/>
              <a:defRPr sz="5040"/>
            </a:lvl8pPr>
            <a:lvl9pPr marL="11520708" indent="0" algn="ctr">
              <a:buNone/>
              <a:defRPr sz="504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B837E-4264-43CE-AAB0-1825629E4F76}" type="datetimeFigureOut">
              <a:rPr lang="en-IN" smtClean="0"/>
              <a:t>07-10-2022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6B0D1-6D9D-4CA9-9F12-839393AD2D5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099878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B837E-4264-43CE-AAB0-1825629E4F76}" type="datetimeFigureOut">
              <a:rPr lang="en-IN" smtClean="0"/>
              <a:t>07-10-2022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6B0D1-6D9D-4CA9-9F12-839393AD2D5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050002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9111402" y="1150059"/>
            <a:ext cx="8771558" cy="1830594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796729" y="1150059"/>
            <a:ext cx="25806177" cy="1830594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B837E-4264-43CE-AAB0-1825629E4F76}" type="datetimeFigureOut">
              <a:rPr lang="en-IN" smtClean="0"/>
              <a:t>07-10-2022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6B0D1-6D9D-4CA9-9F12-839393AD2D5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2127575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B837E-4264-43CE-AAB0-1825629E4F76}" type="datetimeFigureOut">
              <a:rPr lang="en-IN" smtClean="0"/>
              <a:t>07-10-2022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6B0D1-6D9D-4CA9-9F12-839393AD2D5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6544469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75541" y="5385281"/>
            <a:ext cx="35086231" cy="8985461"/>
          </a:xfrm>
        </p:spPr>
        <p:txBody>
          <a:bodyPr anchor="b"/>
          <a:lstStyle>
            <a:lvl1pPr>
              <a:defRPr sz="1889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75541" y="14455748"/>
            <a:ext cx="35086231" cy="4725242"/>
          </a:xfrm>
        </p:spPr>
        <p:txBody>
          <a:bodyPr/>
          <a:lstStyle>
            <a:lvl1pPr marL="0" indent="0">
              <a:buNone/>
              <a:defRPr sz="7560">
                <a:solidFill>
                  <a:schemeClr val="tx1">
                    <a:tint val="75000"/>
                  </a:schemeClr>
                </a:solidFill>
              </a:defRPr>
            </a:lvl1pPr>
            <a:lvl2pPr marL="1440089" indent="0">
              <a:buNone/>
              <a:defRPr sz="6300">
                <a:solidFill>
                  <a:schemeClr val="tx1">
                    <a:tint val="75000"/>
                  </a:schemeClr>
                </a:solidFill>
              </a:defRPr>
            </a:lvl2pPr>
            <a:lvl3pPr marL="2880177" indent="0">
              <a:buNone/>
              <a:defRPr sz="5670">
                <a:solidFill>
                  <a:schemeClr val="tx1">
                    <a:tint val="75000"/>
                  </a:schemeClr>
                </a:solidFill>
              </a:defRPr>
            </a:lvl3pPr>
            <a:lvl4pPr marL="4320266" indent="0">
              <a:buNone/>
              <a:defRPr sz="5040">
                <a:solidFill>
                  <a:schemeClr val="tx1">
                    <a:tint val="75000"/>
                  </a:schemeClr>
                </a:solidFill>
              </a:defRPr>
            </a:lvl4pPr>
            <a:lvl5pPr marL="5760354" indent="0">
              <a:buNone/>
              <a:defRPr sz="5040">
                <a:solidFill>
                  <a:schemeClr val="tx1">
                    <a:tint val="75000"/>
                  </a:schemeClr>
                </a:solidFill>
              </a:defRPr>
            </a:lvl5pPr>
            <a:lvl6pPr marL="7200443" indent="0">
              <a:buNone/>
              <a:defRPr sz="5040">
                <a:solidFill>
                  <a:schemeClr val="tx1">
                    <a:tint val="75000"/>
                  </a:schemeClr>
                </a:solidFill>
              </a:defRPr>
            </a:lvl6pPr>
            <a:lvl7pPr marL="8640531" indent="0">
              <a:buNone/>
              <a:defRPr sz="5040">
                <a:solidFill>
                  <a:schemeClr val="tx1">
                    <a:tint val="75000"/>
                  </a:schemeClr>
                </a:solidFill>
              </a:defRPr>
            </a:lvl7pPr>
            <a:lvl8pPr marL="10080620" indent="0">
              <a:buNone/>
              <a:defRPr sz="5040">
                <a:solidFill>
                  <a:schemeClr val="tx1">
                    <a:tint val="75000"/>
                  </a:schemeClr>
                </a:solidFill>
              </a:defRPr>
            </a:lvl8pPr>
            <a:lvl9pPr marL="11520708" indent="0">
              <a:buNone/>
              <a:defRPr sz="50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B837E-4264-43CE-AAB0-1825629E4F76}" type="datetimeFigureOut">
              <a:rPr lang="en-IN" smtClean="0"/>
              <a:t>07-10-2022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6B0D1-6D9D-4CA9-9F12-839393AD2D5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146790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796729" y="5750296"/>
            <a:ext cx="17288867" cy="1370570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0594092" y="5750296"/>
            <a:ext cx="17288867" cy="1370570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B837E-4264-43CE-AAB0-1825629E4F76}" type="datetimeFigureOut">
              <a:rPr lang="en-IN" smtClean="0"/>
              <a:t>07-10-2022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6B0D1-6D9D-4CA9-9F12-839393AD2D5A}" type="slidenum">
              <a:rPr lang="en-IN" smtClean="0"/>
              <a:t>‹#›</a:t>
            </a:fld>
            <a:endParaRPr lang="en-IN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64E09241-3A84-41E0-A690-85BFB8047626}"/>
              </a:ext>
            </a:extLst>
          </p:cNvPr>
          <p:cNvSpPr/>
          <p:nvPr userDrawn="1"/>
        </p:nvSpPr>
        <p:spPr>
          <a:xfrm flipV="1">
            <a:off x="21" y="-1"/>
            <a:ext cx="40679686" cy="2160110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sz="1073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101232A2-682D-42C9-8809-B44CA960A2B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" y="5"/>
            <a:ext cx="40679686" cy="21601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719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02027" y="1150061"/>
            <a:ext cx="35086231" cy="41752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802029" y="5295274"/>
            <a:ext cx="17209413" cy="2595132"/>
          </a:xfrm>
        </p:spPr>
        <p:txBody>
          <a:bodyPr anchor="b"/>
          <a:lstStyle>
            <a:lvl1pPr marL="0" indent="0">
              <a:buNone/>
              <a:defRPr sz="7560" b="1"/>
            </a:lvl1pPr>
            <a:lvl2pPr marL="1440089" indent="0">
              <a:buNone/>
              <a:defRPr sz="6300" b="1"/>
            </a:lvl2pPr>
            <a:lvl3pPr marL="2880177" indent="0">
              <a:buNone/>
              <a:defRPr sz="5670" b="1"/>
            </a:lvl3pPr>
            <a:lvl4pPr marL="4320266" indent="0">
              <a:buNone/>
              <a:defRPr sz="5040" b="1"/>
            </a:lvl4pPr>
            <a:lvl5pPr marL="5760354" indent="0">
              <a:buNone/>
              <a:defRPr sz="5040" b="1"/>
            </a:lvl5pPr>
            <a:lvl6pPr marL="7200443" indent="0">
              <a:buNone/>
              <a:defRPr sz="5040" b="1"/>
            </a:lvl6pPr>
            <a:lvl7pPr marL="8640531" indent="0">
              <a:buNone/>
              <a:defRPr sz="5040" b="1"/>
            </a:lvl7pPr>
            <a:lvl8pPr marL="10080620" indent="0">
              <a:buNone/>
              <a:defRPr sz="5040" b="1"/>
            </a:lvl8pPr>
            <a:lvl9pPr marL="11520708" indent="0">
              <a:buNone/>
              <a:defRPr sz="504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802029" y="7890406"/>
            <a:ext cx="17209413" cy="116056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0594092" y="5295274"/>
            <a:ext cx="17294166" cy="2595132"/>
          </a:xfrm>
        </p:spPr>
        <p:txBody>
          <a:bodyPr anchor="b"/>
          <a:lstStyle>
            <a:lvl1pPr marL="0" indent="0">
              <a:buNone/>
              <a:defRPr sz="7560" b="1"/>
            </a:lvl1pPr>
            <a:lvl2pPr marL="1440089" indent="0">
              <a:buNone/>
              <a:defRPr sz="6300" b="1"/>
            </a:lvl2pPr>
            <a:lvl3pPr marL="2880177" indent="0">
              <a:buNone/>
              <a:defRPr sz="5670" b="1"/>
            </a:lvl3pPr>
            <a:lvl4pPr marL="4320266" indent="0">
              <a:buNone/>
              <a:defRPr sz="5040" b="1"/>
            </a:lvl4pPr>
            <a:lvl5pPr marL="5760354" indent="0">
              <a:buNone/>
              <a:defRPr sz="5040" b="1"/>
            </a:lvl5pPr>
            <a:lvl6pPr marL="7200443" indent="0">
              <a:buNone/>
              <a:defRPr sz="5040" b="1"/>
            </a:lvl6pPr>
            <a:lvl7pPr marL="8640531" indent="0">
              <a:buNone/>
              <a:defRPr sz="5040" b="1"/>
            </a:lvl7pPr>
            <a:lvl8pPr marL="10080620" indent="0">
              <a:buNone/>
              <a:defRPr sz="5040" b="1"/>
            </a:lvl8pPr>
            <a:lvl9pPr marL="11520708" indent="0">
              <a:buNone/>
              <a:defRPr sz="504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0594092" y="7890406"/>
            <a:ext cx="17294166" cy="116056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B837E-4264-43CE-AAB0-1825629E4F76}" type="datetimeFigureOut">
              <a:rPr lang="en-IN" smtClean="0"/>
              <a:t>07-10-2022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6B0D1-6D9D-4CA9-9F12-839393AD2D5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324252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B837E-4264-43CE-AAB0-1825629E4F76}" type="datetimeFigureOut">
              <a:rPr lang="en-IN" smtClean="0"/>
              <a:t>07-10-2022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6B0D1-6D9D-4CA9-9F12-839393AD2D5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0819346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B837E-4264-43CE-AAB0-1825629E4F76}" type="datetimeFigureOut">
              <a:rPr lang="en-IN" smtClean="0"/>
              <a:t>07-10-2022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6B0D1-6D9D-4CA9-9F12-839393AD2D5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506622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02029" y="1440074"/>
            <a:ext cx="13120257" cy="5040260"/>
          </a:xfrm>
        </p:spPr>
        <p:txBody>
          <a:bodyPr anchor="b"/>
          <a:lstStyle>
            <a:lvl1pPr>
              <a:defRPr sz="1007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294166" y="3110162"/>
            <a:ext cx="20594092" cy="15350791"/>
          </a:xfrm>
        </p:spPr>
        <p:txBody>
          <a:bodyPr/>
          <a:lstStyle>
            <a:lvl1pPr>
              <a:defRPr sz="10079"/>
            </a:lvl1pPr>
            <a:lvl2pPr>
              <a:defRPr sz="8819"/>
            </a:lvl2pPr>
            <a:lvl3pPr>
              <a:defRPr sz="7560"/>
            </a:lvl3pPr>
            <a:lvl4pPr>
              <a:defRPr sz="6300"/>
            </a:lvl4pPr>
            <a:lvl5pPr>
              <a:defRPr sz="6300"/>
            </a:lvl5pPr>
            <a:lvl6pPr>
              <a:defRPr sz="6300"/>
            </a:lvl6pPr>
            <a:lvl7pPr>
              <a:defRPr sz="6300"/>
            </a:lvl7pPr>
            <a:lvl8pPr>
              <a:defRPr sz="6300"/>
            </a:lvl8pPr>
            <a:lvl9pPr>
              <a:defRPr sz="63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802029" y="6480334"/>
            <a:ext cx="13120257" cy="12005620"/>
          </a:xfrm>
        </p:spPr>
        <p:txBody>
          <a:bodyPr/>
          <a:lstStyle>
            <a:lvl1pPr marL="0" indent="0">
              <a:buNone/>
              <a:defRPr sz="5040"/>
            </a:lvl1pPr>
            <a:lvl2pPr marL="1440089" indent="0">
              <a:buNone/>
              <a:defRPr sz="4410"/>
            </a:lvl2pPr>
            <a:lvl3pPr marL="2880177" indent="0">
              <a:buNone/>
              <a:defRPr sz="3780"/>
            </a:lvl3pPr>
            <a:lvl4pPr marL="4320266" indent="0">
              <a:buNone/>
              <a:defRPr sz="3150"/>
            </a:lvl4pPr>
            <a:lvl5pPr marL="5760354" indent="0">
              <a:buNone/>
              <a:defRPr sz="3150"/>
            </a:lvl5pPr>
            <a:lvl6pPr marL="7200443" indent="0">
              <a:buNone/>
              <a:defRPr sz="3150"/>
            </a:lvl6pPr>
            <a:lvl7pPr marL="8640531" indent="0">
              <a:buNone/>
              <a:defRPr sz="3150"/>
            </a:lvl7pPr>
            <a:lvl8pPr marL="10080620" indent="0">
              <a:buNone/>
              <a:defRPr sz="3150"/>
            </a:lvl8pPr>
            <a:lvl9pPr marL="11520708" indent="0">
              <a:buNone/>
              <a:defRPr sz="31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B837E-4264-43CE-AAB0-1825629E4F76}" type="datetimeFigureOut">
              <a:rPr lang="en-IN" smtClean="0"/>
              <a:t>07-10-2022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6B0D1-6D9D-4CA9-9F12-839393AD2D5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7571638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02029" y="1440074"/>
            <a:ext cx="13120257" cy="5040260"/>
          </a:xfrm>
        </p:spPr>
        <p:txBody>
          <a:bodyPr anchor="b"/>
          <a:lstStyle>
            <a:lvl1pPr>
              <a:defRPr sz="1007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7294166" y="3110162"/>
            <a:ext cx="20594092" cy="15350791"/>
          </a:xfrm>
        </p:spPr>
        <p:txBody>
          <a:bodyPr anchor="t"/>
          <a:lstStyle>
            <a:lvl1pPr marL="0" indent="0">
              <a:buNone/>
              <a:defRPr sz="10079"/>
            </a:lvl1pPr>
            <a:lvl2pPr marL="1440089" indent="0">
              <a:buNone/>
              <a:defRPr sz="8819"/>
            </a:lvl2pPr>
            <a:lvl3pPr marL="2880177" indent="0">
              <a:buNone/>
              <a:defRPr sz="7560"/>
            </a:lvl3pPr>
            <a:lvl4pPr marL="4320266" indent="0">
              <a:buNone/>
              <a:defRPr sz="6300"/>
            </a:lvl4pPr>
            <a:lvl5pPr marL="5760354" indent="0">
              <a:buNone/>
              <a:defRPr sz="6300"/>
            </a:lvl5pPr>
            <a:lvl6pPr marL="7200443" indent="0">
              <a:buNone/>
              <a:defRPr sz="6300"/>
            </a:lvl6pPr>
            <a:lvl7pPr marL="8640531" indent="0">
              <a:buNone/>
              <a:defRPr sz="6300"/>
            </a:lvl7pPr>
            <a:lvl8pPr marL="10080620" indent="0">
              <a:buNone/>
              <a:defRPr sz="6300"/>
            </a:lvl8pPr>
            <a:lvl9pPr marL="11520708" indent="0">
              <a:buNone/>
              <a:defRPr sz="63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802029" y="6480334"/>
            <a:ext cx="13120257" cy="12005620"/>
          </a:xfrm>
        </p:spPr>
        <p:txBody>
          <a:bodyPr/>
          <a:lstStyle>
            <a:lvl1pPr marL="0" indent="0">
              <a:buNone/>
              <a:defRPr sz="5040"/>
            </a:lvl1pPr>
            <a:lvl2pPr marL="1440089" indent="0">
              <a:buNone/>
              <a:defRPr sz="4410"/>
            </a:lvl2pPr>
            <a:lvl3pPr marL="2880177" indent="0">
              <a:buNone/>
              <a:defRPr sz="3780"/>
            </a:lvl3pPr>
            <a:lvl4pPr marL="4320266" indent="0">
              <a:buNone/>
              <a:defRPr sz="3150"/>
            </a:lvl4pPr>
            <a:lvl5pPr marL="5760354" indent="0">
              <a:buNone/>
              <a:defRPr sz="3150"/>
            </a:lvl5pPr>
            <a:lvl6pPr marL="7200443" indent="0">
              <a:buNone/>
              <a:defRPr sz="3150"/>
            </a:lvl6pPr>
            <a:lvl7pPr marL="8640531" indent="0">
              <a:buNone/>
              <a:defRPr sz="3150"/>
            </a:lvl7pPr>
            <a:lvl8pPr marL="10080620" indent="0">
              <a:buNone/>
              <a:defRPr sz="3150"/>
            </a:lvl8pPr>
            <a:lvl9pPr marL="11520708" indent="0">
              <a:buNone/>
              <a:defRPr sz="31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B837E-4264-43CE-AAB0-1825629E4F76}" type="datetimeFigureOut">
              <a:rPr lang="en-IN" smtClean="0"/>
              <a:t>07-10-2022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6B0D1-6D9D-4CA9-9F12-839393AD2D5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1623253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796729" y="1150061"/>
            <a:ext cx="35086231" cy="41752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96729" y="5750296"/>
            <a:ext cx="35086231" cy="137057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96728" y="20021033"/>
            <a:ext cx="9152930" cy="115005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7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AB837E-4264-43CE-AAB0-1825629E4F76}" type="datetimeFigureOut">
              <a:rPr lang="en-IN" smtClean="0"/>
              <a:t>07-10-2022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3475147" y="20021033"/>
            <a:ext cx="13729395" cy="115005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7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8730030" y="20021033"/>
            <a:ext cx="9152930" cy="115005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7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B6B0D1-6D9D-4CA9-9F12-839393AD2D5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69223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l" defTabSz="2880177" rtl="0" eaLnBrk="1" latinLnBrk="0" hangingPunct="1">
        <a:lnSpc>
          <a:spcPct val="90000"/>
        </a:lnSpc>
        <a:spcBef>
          <a:spcPct val="0"/>
        </a:spcBef>
        <a:buNone/>
        <a:defRPr sz="1385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20044" indent="-720044" algn="l" defTabSz="2880177" rtl="0" eaLnBrk="1" latinLnBrk="0" hangingPunct="1">
        <a:lnSpc>
          <a:spcPct val="90000"/>
        </a:lnSpc>
        <a:spcBef>
          <a:spcPts val="3150"/>
        </a:spcBef>
        <a:buFont typeface="Arial" panose="020B0604020202020204" pitchFamily="34" charset="0"/>
        <a:buChar char="•"/>
        <a:defRPr sz="8819" kern="1200">
          <a:solidFill>
            <a:schemeClr val="tx1"/>
          </a:solidFill>
          <a:latin typeface="+mn-lt"/>
          <a:ea typeface="+mn-ea"/>
          <a:cs typeface="+mn-cs"/>
        </a:defRPr>
      </a:lvl1pPr>
      <a:lvl2pPr marL="2160133" indent="-720044" algn="l" defTabSz="2880177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7560" kern="1200">
          <a:solidFill>
            <a:schemeClr val="tx1"/>
          </a:solidFill>
          <a:latin typeface="+mn-lt"/>
          <a:ea typeface="+mn-ea"/>
          <a:cs typeface="+mn-cs"/>
        </a:defRPr>
      </a:lvl2pPr>
      <a:lvl3pPr marL="3600221" indent="-720044" algn="l" defTabSz="2880177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6300" kern="1200">
          <a:solidFill>
            <a:schemeClr val="tx1"/>
          </a:solidFill>
          <a:latin typeface="+mn-lt"/>
          <a:ea typeface="+mn-ea"/>
          <a:cs typeface="+mn-cs"/>
        </a:defRPr>
      </a:lvl3pPr>
      <a:lvl4pPr marL="5040310" indent="-720044" algn="l" defTabSz="2880177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70" kern="1200">
          <a:solidFill>
            <a:schemeClr val="tx1"/>
          </a:solidFill>
          <a:latin typeface="+mn-lt"/>
          <a:ea typeface="+mn-ea"/>
          <a:cs typeface="+mn-cs"/>
        </a:defRPr>
      </a:lvl4pPr>
      <a:lvl5pPr marL="6480399" indent="-720044" algn="l" defTabSz="2880177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70" kern="1200">
          <a:solidFill>
            <a:schemeClr val="tx1"/>
          </a:solidFill>
          <a:latin typeface="+mn-lt"/>
          <a:ea typeface="+mn-ea"/>
          <a:cs typeface="+mn-cs"/>
        </a:defRPr>
      </a:lvl5pPr>
      <a:lvl6pPr marL="7920487" indent="-720044" algn="l" defTabSz="2880177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70" kern="1200">
          <a:solidFill>
            <a:schemeClr val="tx1"/>
          </a:solidFill>
          <a:latin typeface="+mn-lt"/>
          <a:ea typeface="+mn-ea"/>
          <a:cs typeface="+mn-cs"/>
        </a:defRPr>
      </a:lvl6pPr>
      <a:lvl7pPr marL="9360576" indent="-720044" algn="l" defTabSz="2880177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70" kern="1200">
          <a:solidFill>
            <a:schemeClr val="tx1"/>
          </a:solidFill>
          <a:latin typeface="+mn-lt"/>
          <a:ea typeface="+mn-ea"/>
          <a:cs typeface="+mn-cs"/>
        </a:defRPr>
      </a:lvl7pPr>
      <a:lvl8pPr marL="10800664" indent="-720044" algn="l" defTabSz="2880177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70" kern="1200">
          <a:solidFill>
            <a:schemeClr val="tx1"/>
          </a:solidFill>
          <a:latin typeface="+mn-lt"/>
          <a:ea typeface="+mn-ea"/>
          <a:cs typeface="+mn-cs"/>
        </a:defRPr>
      </a:lvl8pPr>
      <a:lvl9pPr marL="12240753" indent="-720044" algn="l" defTabSz="2880177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7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880177" rtl="0" eaLnBrk="1" latinLnBrk="0" hangingPunct="1">
        <a:defRPr sz="5670" kern="1200">
          <a:solidFill>
            <a:schemeClr val="tx1"/>
          </a:solidFill>
          <a:latin typeface="+mn-lt"/>
          <a:ea typeface="+mn-ea"/>
          <a:cs typeface="+mn-cs"/>
        </a:defRPr>
      </a:lvl1pPr>
      <a:lvl2pPr marL="1440089" algn="l" defTabSz="2880177" rtl="0" eaLnBrk="1" latinLnBrk="0" hangingPunct="1">
        <a:defRPr sz="5670" kern="1200">
          <a:solidFill>
            <a:schemeClr val="tx1"/>
          </a:solidFill>
          <a:latin typeface="+mn-lt"/>
          <a:ea typeface="+mn-ea"/>
          <a:cs typeface="+mn-cs"/>
        </a:defRPr>
      </a:lvl2pPr>
      <a:lvl3pPr marL="2880177" algn="l" defTabSz="2880177" rtl="0" eaLnBrk="1" latinLnBrk="0" hangingPunct="1">
        <a:defRPr sz="5670" kern="1200">
          <a:solidFill>
            <a:schemeClr val="tx1"/>
          </a:solidFill>
          <a:latin typeface="+mn-lt"/>
          <a:ea typeface="+mn-ea"/>
          <a:cs typeface="+mn-cs"/>
        </a:defRPr>
      </a:lvl3pPr>
      <a:lvl4pPr marL="4320266" algn="l" defTabSz="2880177" rtl="0" eaLnBrk="1" latinLnBrk="0" hangingPunct="1">
        <a:defRPr sz="5670" kern="1200">
          <a:solidFill>
            <a:schemeClr val="tx1"/>
          </a:solidFill>
          <a:latin typeface="+mn-lt"/>
          <a:ea typeface="+mn-ea"/>
          <a:cs typeface="+mn-cs"/>
        </a:defRPr>
      </a:lvl4pPr>
      <a:lvl5pPr marL="5760354" algn="l" defTabSz="2880177" rtl="0" eaLnBrk="1" latinLnBrk="0" hangingPunct="1">
        <a:defRPr sz="5670" kern="1200">
          <a:solidFill>
            <a:schemeClr val="tx1"/>
          </a:solidFill>
          <a:latin typeface="+mn-lt"/>
          <a:ea typeface="+mn-ea"/>
          <a:cs typeface="+mn-cs"/>
        </a:defRPr>
      </a:lvl5pPr>
      <a:lvl6pPr marL="7200443" algn="l" defTabSz="2880177" rtl="0" eaLnBrk="1" latinLnBrk="0" hangingPunct="1">
        <a:defRPr sz="5670" kern="1200">
          <a:solidFill>
            <a:schemeClr val="tx1"/>
          </a:solidFill>
          <a:latin typeface="+mn-lt"/>
          <a:ea typeface="+mn-ea"/>
          <a:cs typeface="+mn-cs"/>
        </a:defRPr>
      </a:lvl6pPr>
      <a:lvl7pPr marL="8640531" algn="l" defTabSz="2880177" rtl="0" eaLnBrk="1" latinLnBrk="0" hangingPunct="1">
        <a:defRPr sz="5670" kern="1200">
          <a:solidFill>
            <a:schemeClr val="tx1"/>
          </a:solidFill>
          <a:latin typeface="+mn-lt"/>
          <a:ea typeface="+mn-ea"/>
          <a:cs typeface="+mn-cs"/>
        </a:defRPr>
      </a:lvl7pPr>
      <a:lvl8pPr marL="10080620" algn="l" defTabSz="2880177" rtl="0" eaLnBrk="1" latinLnBrk="0" hangingPunct="1">
        <a:defRPr sz="5670" kern="1200">
          <a:solidFill>
            <a:schemeClr val="tx1"/>
          </a:solidFill>
          <a:latin typeface="+mn-lt"/>
          <a:ea typeface="+mn-ea"/>
          <a:cs typeface="+mn-cs"/>
        </a:defRPr>
      </a:lvl8pPr>
      <a:lvl9pPr marL="11520708" algn="l" defTabSz="2880177" rtl="0" eaLnBrk="1" latinLnBrk="0" hangingPunct="1">
        <a:defRPr sz="567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Relationship Id="rId5" Type="http://schemas.openxmlformats.org/officeDocument/2006/relationships/hyperlink" Target="http://meet.google.com/tef-xitm-afh" TargetMode="External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80ED40-E714-4C40-8C13-331AE9BA4B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7071"/>
            <a:ext cx="40679688" cy="5879379"/>
          </a:xfrm>
          <a:solidFill>
            <a:srgbClr val="FFFF00"/>
          </a:solidFill>
          <a:ln w="76200">
            <a:solidFill>
              <a:srgbClr val="FF9900"/>
            </a:solidFill>
          </a:ln>
        </p:spPr>
        <p:txBody>
          <a:bodyPr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9600" b="1" dirty="0">
                <a:solidFill>
                  <a:srgbClr val="002060"/>
                </a:solidFill>
                <a:latin typeface="Bahnschrift Condensed" panose="020B0502040204020203" pitchFamily="34" charset="0"/>
              </a:rPr>
              <a:t>DEPARTMENT OF ISLAMIC STUDIES</a:t>
            </a:r>
            <a:br>
              <a:rPr lang="en-US" sz="6000" b="1" dirty="0">
                <a:solidFill>
                  <a:srgbClr val="002060"/>
                </a:solidFill>
                <a:latin typeface="Garamond" panose="02020404030301010803" pitchFamily="18" charset="0"/>
              </a:rPr>
            </a:br>
            <a:r>
              <a:rPr lang="en-US" sz="6000" b="1" dirty="0">
                <a:solidFill>
                  <a:srgbClr val="002060"/>
                </a:solidFill>
                <a:latin typeface="Garamond" panose="02020404030301010803" pitchFamily="18" charset="0"/>
              </a:rPr>
              <a:t>ISLAMIC UNIVERSITY OF SCIENCE AND TECHNOLOGY, AWANTIPORA, J&amp;K, INDIA</a:t>
            </a:r>
            <a:br>
              <a:rPr lang="en-US" sz="2800" b="1" dirty="0">
                <a:solidFill>
                  <a:srgbClr val="002060"/>
                </a:solidFill>
                <a:latin typeface="Garamond" panose="02020404030301010803" pitchFamily="18" charset="0"/>
              </a:rPr>
            </a:br>
            <a:r>
              <a:rPr lang="en-US" sz="6600" b="1" dirty="0">
                <a:solidFill>
                  <a:srgbClr val="002060"/>
                </a:solidFill>
                <a:latin typeface="Garamond" panose="02020404030301010803" pitchFamily="18" charset="0"/>
              </a:rPr>
              <a:t>Monthly Online Lecture Series #L7</a:t>
            </a:r>
            <a:br>
              <a:rPr lang="en-US" sz="3200" b="1" dirty="0">
                <a:solidFill>
                  <a:srgbClr val="002060"/>
                </a:solidFill>
                <a:latin typeface="Garamond" panose="02020404030301010803" pitchFamily="18" charset="0"/>
              </a:rPr>
            </a:br>
            <a:r>
              <a:rPr lang="en-US" sz="11500" b="1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Bahnschrift Condensed" panose="020B0502040204020203" pitchFamily="34" charset="0"/>
              </a:rPr>
              <a:t>ISLAMIC ECONOMICS: CHALLENGES </a:t>
            </a:r>
            <a:r>
              <a:rPr lang="en-US" sz="11500" b="1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Bahnschrift Condensed" panose="020B0502040204020203" pitchFamily="34" charset="0"/>
              </a:rPr>
              <a:t>AND PROSPECTS</a:t>
            </a:r>
            <a:br>
              <a:rPr lang="en-US" sz="3600" b="1" dirty="0">
                <a:ln w="12700">
                  <a:solidFill>
                    <a:schemeClr val="accent1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640000" algn="bl" rotWithShape="0">
                    <a:schemeClr val="accent1"/>
                  </a:outerShdw>
                </a:effectLst>
                <a:latin typeface="Garamond" panose="02020404030301010803" pitchFamily="18" charset="0"/>
              </a:rPr>
            </a:br>
            <a:r>
              <a:rPr lang="en-US" sz="6600" b="1" dirty="0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Garamond" panose="02020404030301010803" pitchFamily="18" charset="0"/>
              </a:rPr>
              <a:t>(9 October 2022, Sunday, 05:15 PM IST/07:45 PM MYT)</a:t>
            </a:r>
            <a:br>
              <a:rPr lang="en-IN" sz="6600" b="1" dirty="0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Garamond" panose="02020404030301010803" pitchFamily="18" charset="0"/>
              </a:rPr>
            </a:br>
            <a:endParaRPr lang="en-IN" sz="2000" b="1" dirty="0">
              <a:ln w="6600">
                <a:solidFill>
                  <a:schemeClr val="accent2"/>
                </a:solidFill>
                <a:prstDash val="solid"/>
              </a:ln>
              <a:solidFill>
                <a:srgbClr val="002060"/>
              </a:solidFill>
              <a:effectLst>
                <a:outerShdw dist="38100" dir="2700000" algn="tl" rotWithShape="0">
                  <a:schemeClr val="accent2"/>
                </a:outerShdw>
              </a:effectLst>
              <a:latin typeface="High Tower Text" panose="02040502050506030303" pitchFamily="18" charset="0"/>
            </a:endParaRPr>
          </a:p>
        </p:txBody>
      </p: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F99B8A73-6206-4F77-AA40-08A68812F7B8}"/>
              </a:ext>
            </a:extLst>
          </p:cNvPr>
          <p:cNvSpPr/>
          <p:nvPr/>
        </p:nvSpPr>
        <p:spPr>
          <a:xfrm>
            <a:off x="15194972" y="5886450"/>
            <a:ext cx="25484716" cy="5003473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 w="76200"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8000" dirty="0">
                <a:solidFill>
                  <a:srgbClr val="002060"/>
                </a:solidFill>
                <a:latin typeface="Bahnschrift Condensed" panose="020B0502040204020203" pitchFamily="34" charset="0"/>
              </a:rPr>
              <a:t>PROFESSOR MD. AMINUL ISLAM</a:t>
            </a:r>
          </a:p>
          <a:p>
            <a:pPr algn="ctr"/>
            <a:r>
              <a:rPr lang="en-US" sz="8000" dirty="0">
                <a:solidFill>
                  <a:srgbClr val="002060"/>
                </a:solidFill>
                <a:latin typeface="Bahnschrift Condensed" panose="020B0502040204020203" pitchFamily="34" charset="0"/>
              </a:rPr>
              <a:t>Faculty of Business and Communication</a:t>
            </a:r>
            <a:r>
              <a:rPr lang="en-IN" sz="8000" dirty="0">
                <a:solidFill>
                  <a:srgbClr val="002060"/>
                </a:solidFill>
                <a:latin typeface="Bahnschrift Condensed" panose="020B0502040204020203" pitchFamily="34" charset="0"/>
              </a:rPr>
              <a:t>,</a:t>
            </a:r>
          </a:p>
          <a:p>
            <a:pPr algn="ctr"/>
            <a:r>
              <a:rPr lang="en-IN" sz="8000" dirty="0" err="1">
                <a:solidFill>
                  <a:srgbClr val="002060"/>
                </a:solidFill>
                <a:latin typeface="Bahnschrift Condensed" panose="020B0502040204020203" pitchFamily="34" charset="0"/>
              </a:rPr>
              <a:t>Universiti</a:t>
            </a:r>
            <a:r>
              <a:rPr lang="en-IN" sz="8000" dirty="0">
                <a:solidFill>
                  <a:srgbClr val="002060"/>
                </a:solidFill>
                <a:latin typeface="Bahnschrift Condensed" panose="020B0502040204020203" pitchFamily="34" charset="0"/>
              </a:rPr>
              <a:t> Malaysia Perlis</a:t>
            </a:r>
          </a:p>
          <a:p>
            <a:pPr algn="ctr"/>
            <a:r>
              <a:rPr lang="en-IN" sz="9600" b="1" dirty="0">
                <a:solidFill>
                  <a:schemeClr val="bg1"/>
                </a:solidFill>
                <a:latin typeface="Arial Black" panose="020B0A04020102020204" pitchFamily="34" charset="0"/>
              </a:rPr>
              <a:t>(Invited Speaker)</a:t>
            </a:r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D1043F07-DB2C-4366-B58D-D573DDCF3B54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prstClr val="black"/>
              <a:schemeClr val="accent4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15149595" y="18459450"/>
            <a:ext cx="7014324" cy="2741083"/>
          </a:xfrm>
          <a:prstGeom prst="rect">
            <a:avLst/>
          </a:prstGeom>
          <a:ln w="76200">
            <a:solidFill>
              <a:schemeClr val="tx1"/>
            </a:solidFill>
          </a:ln>
          <a:effectLst>
            <a:outerShdw blurRad="50800" dist="50800" dir="5400000" algn="ctr" rotWithShape="0">
              <a:srgbClr val="000000">
                <a:alpha val="91000"/>
              </a:srgbClr>
            </a:outerShdw>
          </a:effectLst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AC55F790-EF85-444B-9909-89E6D3088E7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757" y="6266386"/>
            <a:ext cx="15013459" cy="14419797"/>
          </a:xfrm>
          <a:prstGeom prst="rect">
            <a:avLst/>
          </a:prstGeom>
          <a:ln w="76200">
            <a:solidFill>
              <a:schemeClr val="tx1"/>
            </a:solidFill>
          </a:ln>
        </p:spPr>
      </p:pic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562C1415-3EE8-4823-8038-974F0DE3D233}"/>
              </a:ext>
            </a:extLst>
          </p:cNvPr>
          <p:cNvSpPr/>
          <p:nvPr/>
        </p:nvSpPr>
        <p:spPr>
          <a:xfrm>
            <a:off x="15104216" y="10889923"/>
            <a:ext cx="25484714" cy="3652093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8000" dirty="0">
                <a:solidFill>
                  <a:srgbClr val="002060"/>
                </a:solidFill>
                <a:latin typeface="Bahnschrift Condensed" panose="020B0502040204020203" pitchFamily="34" charset="0"/>
              </a:rPr>
              <a:t>DR. AFROZ AHMAD BISATI</a:t>
            </a:r>
          </a:p>
          <a:p>
            <a:pPr algn="ctr"/>
            <a:r>
              <a:rPr lang="en-IN" sz="8000" dirty="0">
                <a:solidFill>
                  <a:srgbClr val="002060"/>
                </a:solidFill>
                <a:latin typeface="Bahnschrift Condensed" panose="020B0502040204020203" pitchFamily="34" charset="0"/>
              </a:rPr>
              <a:t>Head, Department of Islamic Studies, IUST</a:t>
            </a:r>
          </a:p>
          <a:p>
            <a:pPr algn="ctr"/>
            <a:r>
              <a:rPr lang="en-IN" sz="8000" b="1" dirty="0">
                <a:solidFill>
                  <a:schemeClr val="bg1"/>
                </a:solidFill>
                <a:latin typeface="Arial Black" panose="020B0A04020102020204" pitchFamily="34" charset="0"/>
              </a:rPr>
              <a:t>(Organiser)</a:t>
            </a:r>
          </a:p>
        </p:txBody>
      </p:sp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6A0C3562-5A10-4A4F-9848-95EA8598E2BB}"/>
              </a:ext>
            </a:extLst>
          </p:cNvPr>
          <p:cNvSpPr/>
          <p:nvPr/>
        </p:nvSpPr>
        <p:spPr>
          <a:xfrm>
            <a:off x="15285729" y="14593280"/>
            <a:ext cx="25303201" cy="3652093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8000" dirty="0">
                <a:solidFill>
                  <a:srgbClr val="002060"/>
                </a:solidFill>
                <a:latin typeface="Bahnschrift Condensed" panose="020B0502040204020203" pitchFamily="34" charset="0"/>
              </a:rPr>
              <a:t>DR. ALI MUHAMMAD BHAT</a:t>
            </a:r>
          </a:p>
          <a:p>
            <a:pPr algn="ctr"/>
            <a:r>
              <a:rPr lang="en-IN" sz="8000" dirty="0">
                <a:solidFill>
                  <a:srgbClr val="002060"/>
                </a:solidFill>
                <a:latin typeface="Bahnschrift Condensed" panose="020B0502040204020203" pitchFamily="34" charset="0"/>
              </a:rPr>
              <a:t>Assistant Professor, Department of Islamic Studies, IUST</a:t>
            </a:r>
          </a:p>
          <a:p>
            <a:pPr algn="ctr"/>
            <a:r>
              <a:rPr lang="en-IN" sz="8000" b="1" dirty="0">
                <a:solidFill>
                  <a:schemeClr val="bg1"/>
                </a:solidFill>
                <a:latin typeface="Arial Black" panose="020B0A04020102020204" pitchFamily="34" charset="0"/>
              </a:rPr>
              <a:t>(Moderator)</a:t>
            </a:r>
          </a:p>
        </p:txBody>
      </p:sp>
      <p:sp>
        <p:nvSpPr>
          <p:cNvPr id="16" name="Rectangle: Rounded Corners 15">
            <a:extLst>
              <a:ext uri="{FF2B5EF4-FFF2-40B4-BE49-F238E27FC236}">
                <a16:creationId xmlns:a16="http://schemas.microsoft.com/office/drawing/2014/main" id="{A062163A-5E84-4366-980B-0A8F46C7FE19}"/>
              </a:ext>
            </a:extLst>
          </p:cNvPr>
          <p:cNvSpPr/>
          <p:nvPr/>
        </p:nvSpPr>
        <p:spPr>
          <a:xfrm>
            <a:off x="22163919" y="18459450"/>
            <a:ext cx="18470390" cy="2849275"/>
          </a:xfrm>
          <a:prstGeom prst="roundRect">
            <a:avLst/>
          </a:prstGeom>
          <a:solidFill>
            <a:srgbClr val="FFFF00"/>
          </a:solidFill>
          <a:ln w="101600"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sz="7627" b="1" dirty="0">
              <a:solidFill>
                <a:schemeClr val="tx1"/>
              </a:solidFill>
              <a:latin typeface="Garamond" panose="02020404030301010803" pitchFamily="18" charset="0"/>
            </a:endParaRPr>
          </a:p>
          <a:p>
            <a:pPr algn="ctr"/>
            <a:r>
              <a:rPr lang="en-IN" sz="7627" b="1" dirty="0">
                <a:solidFill>
                  <a:schemeClr val="tx1"/>
                </a:solidFill>
                <a:latin typeface="Garamond" panose="02020404030301010803" pitchFamily="18" charset="0"/>
              </a:rPr>
              <a:t>LINK TO JOIN:</a:t>
            </a:r>
          </a:p>
          <a:p>
            <a:pPr algn="ctr"/>
            <a:r>
              <a:rPr lang="en-IN" sz="7627" b="1" dirty="0">
                <a:solidFill>
                  <a:schemeClr val="tx1"/>
                </a:solidFill>
                <a:latin typeface="Garamond" panose="02020404030301010803" pitchFamily="18" charset="0"/>
                <a:hlinkClick r:id="rId5"/>
              </a:rPr>
              <a:t>http://meet.google.com/tef-xitm-afh</a:t>
            </a:r>
            <a:endParaRPr lang="en-IN" sz="7627" b="1" dirty="0">
              <a:solidFill>
                <a:schemeClr val="tx1"/>
              </a:solidFill>
              <a:latin typeface="Garamond" panose="02020404030301010803" pitchFamily="18" charset="0"/>
            </a:endParaRPr>
          </a:p>
          <a:p>
            <a:pPr algn="ctr"/>
            <a:endParaRPr lang="en-IN" sz="5720" b="1" dirty="0">
              <a:solidFill>
                <a:schemeClr val="tx1"/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39075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317</TotalTime>
  <Words>114</Words>
  <Application>Microsoft Office PowerPoint</Application>
  <PresentationFormat>Custom</PresentationFormat>
  <Paragraphs>14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9" baseType="lpstr">
      <vt:lpstr>Arial</vt:lpstr>
      <vt:lpstr>Arial Black</vt:lpstr>
      <vt:lpstr>Bahnschrift Condensed</vt:lpstr>
      <vt:lpstr>Calibri</vt:lpstr>
      <vt:lpstr>Calibri Light</vt:lpstr>
      <vt:lpstr>Garamond</vt:lpstr>
      <vt:lpstr>High Tower Text</vt:lpstr>
      <vt:lpstr>Office Theme</vt:lpstr>
      <vt:lpstr>DEPARTMENT OF ISLAMIC STUDIES ISLAMIC UNIVERSITY OF SCIENCE AND TECHNOLOGY, AWANTIPORA, J&amp;K, INDIA Monthly Online Lecture Series #L7 ISLAMIC ECONOMICS: CHALLENGES AND PROSPECTS (9 October 2022, Sunday, 05:15 PM IST/07:45 PM MYT)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Islamic University of Science and Technology, Awantipora, J&amp;K  Department of Islamic Studies   Admission Notification 2022-23 MA Islamic Studies</dc:title>
  <dc:creator>ravees ahmad</dc:creator>
  <cp:lastModifiedBy>AliMuhammad Dr.</cp:lastModifiedBy>
  <cp:revision>32</cp:revision>
  <dcterms:created xsi:type="dcterms:W3CDTF">2022-07-12T14:56:27Z</dcterms:created>
  <dcterms:modified xsi:type="dcterms:W3CDTF">2022-10-07T07:17:06Z</dcterms:modified>
</cp:coreProperties>
</file>