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75CD79-68AD-4991-8333-60776E5F091F}" v="136" dt="2024-05-10T10:01:46.2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sar Mir" userId="5e5ef3cb1c2d8275" providerId="LiveId" clId="{1675CD79-68AD-4991-8333-60776E5F091F}"/>
    <pc:docChg chg="undo custSel modSld">
      <pc:chgData name="Nisar Mir" userId="5e5ef3cb1c2d8275" providerId="LiveId" clId="{1675CD79-68AD-4991-8333-60776E5F091F}" dt="2024-05-10T10:02:01.404" v="231" actId="255"/>
      <pc:docMkLst>
        <pc:docMk/>
      </pc:docMkLst>
      <pc:sldChg chg="addSp delSp modSp mod">
        <pc:chgData name="Nisar Mir" userId="5e5ef3cb1c2d8275" providerId="LiveId" clId="{1675CD79-68AD-4991-8333-60776E5F091F}" dt="2024-05-10T10:02:01.404" v="231" actId="255"/>
        <pc:sldMkLst>
          <pc:docMk/>
          <pc:sldMk cId="728831777" sldId="257"/>
        </pc:sldMkLst>
        <pc:spChg chg="mod">
          <ac:chgData name="Nisar Mir" userId="5e5ef3cb1c2d8275" providerId="LiveId" clId="{1675CD79-68AD-4991-8333-60776E5F091F}" dt="2024-05-10T10:02:01.404" v="231" actId="255"/>
          <ac:spMkLst>
            <pc:docMk/>
            <pc:sldMk cId="728831777" sldId="257"/>
            <ac:spMk id="3" creationId="{F920A074-65C0-C826-0140-D4843300C6FF}"/>
          </ac:spMkLst>
        </pc:spChg>
        <pc:spChg chg="add">
          <ac:chgData name="Nisar Mir" userId="5e5ef3cb1c2d8275" providerId="LiveId" clId="{1675CD79-68AD-4991-8333-60776E5F091F}" dt="2024-05-06T04:51:21.189" v="82"/>
          <ac:spMkLst>
            <pc:docMk/>
            <pc:sldMk cId="728831777" sldId="257"/>
            <ac:spMk id="5" creationId="{1B4FA0A7-279B-AED6-69FC-68BDC0CEEBA2}"/>
          </ac:spMkLst>
        </pc:spChg>
        <pc:picChg chg="mod">
          <ac:chgData name="Nisar Mir" userId="5e5ef3cb1c2d8275" providerId="LiveId" clId="{1675CD79-68AD-4991-8333-60776E5F091F}" dt="2024-05-06T05:03:09.439" v="182" actId="1038"/>
          <ac:picMkLst>
            <pc:docMk/>
            <pc:sldMk cId="728831777" sldId="257"/>
            <ac:picMk id="1030" creationId="{B5E9B71E-8327-ACF0-B374-BB08BCC50D46}"/>
          </ac:picMkLst>
        </pc:picChg>
        <pc:picChg chg="add mod">
          <ac:chgData name="Nisar Mir" userId="5e5ef3cb1c2d8275" providerId="LiveId" clId="{1675CD79-68AD-4991-8333-60776E5F091F}" dt="2024-05-10T10:01:46.260" v="229" actId="1076"/>
          <ac:picMkLst>
            <pc:docMk/>
            <pc:sldMk cId="728831777" sldId="257"/>
            <ac:picMk id="1032" creationId="{79BAFA92-0CC2-F4FE-96AF-8910ED2E9958}"/>
          </ac:picMkLst>
        </pc:picChg>
        <pc:picChg chg="add del mod">
          <ac:chgData name="Nisar Mir" userId="5e5ef3cb1c2d8275" providerId="LiveId" clId="{1675CD79-68AD-4991-8333-60776E5F091F}" dt="2024-05-06T04:48:30.028" v="57" actId="478"/>
          <ac:picMkLst>
            <pc:docMk/>
            <pc:sldMk cId="728831777" sldId="257"/>
            <ac:picMk id="1034" creationId="{C91D451C-D582-3249-1FB2-E771B21C6736}"/>
          </ac:picMkLst>
        </pc:picChg>
        <pc:picChg chg="add mod">
          <ac:chgData name="Nisar Mir" userId="5e5ef3cb1c2d8275" providerId="LiveId" clId="{1675CD79-68AD-4991-8333-60776E5F091F}" dt="2024-05-06T04:48:44.166" v="62" actId="1076"/>
          <ac:picMkLst>
            <pc:docMk/>
            <pc:sldMk cId="728831777" sldId="257"/>
            <ac:picMk id="1036" creationId="{3B316FB1-282F-268E-C277-2393AB54BE9A}"/>
          </ac:picMkLst>
        </pc:picChg>
        <pc:picChg chg="add mod">
          <ac:chgData name="Nisar Mir" userId="5e5ef3cb1c2d8275" providerId="LiveId" clId="{1675CD79-68AD-4991-8333-60776E5F091F}" dt="2024-05-06T05:03:13.676" v="198" actId="1037"/>
          <ac:picMkLst>
            <pc:docMk/>
            <pc:sldMk cId="728831777" sldId="257"/>
            <ac:picMk id="1040" creationId="{F5C96A02-1118-424D-1020-37630FBA890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42521-29FC-D424-56CC-457889DBCB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815EC1-1BA7-599A-F461-170C7D8B2C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973840-FF00-33D2-0425-21F3FB1D7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7E76-F26B-44AF-B8D8-F5BBF5F14026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EA6EC2-5662-8C37-0463-56C3AB246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29C4EB-FEFC-F366-C987-5380DE7EF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2865-C552-4554-ABE2-BAC5F74D0B2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9650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E686E-AD44-4582-1455-D6200C30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47D84B-BA52-B402-4E88-C0D56B38F9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AA3567-AA05-040E-D728-99304F729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7E76-F26B-44AF-B8D8-F5BBF5F14026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120CDD-FEF2-3716-A995-59EB35F67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54E30-85FD-C37C-AACF-DD7D1575C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2865-C552-4554-ABE2-BAC5F74D0B2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22914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729DEA-1172-0820-4115-A88D155E0B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FC8069-D401-87E1-69CE-FF46FD3EA6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3A4BA-EDBD-86BF-F29E-7BA9EBB01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7E76-F26B-44AF-B8D8-F5BBF5F14026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5D5853-3821-BD02-D764-E6F6F1590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F80856-092F-7AF1-7646-2A6FB4247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2865-C552-4554-ABE2-BAC5F74D0B2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5687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D43D0-1CE2-5C22-4887-8C41A603B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81466-DD8D-EBCF-5AD7-645C86661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9A4AD-00FB-FC21-F31D-993C24F03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7E76-F26B-44AF-B8D8-F5BBF5F14026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7426A-26C8-6162-8EB1-2FDFE9E3C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E1049-882B-7921-7001-26AF155BE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2865-C552-4554-ABE2-BAC5F74D0B2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43317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24A2F-1DC0-E808-4B3F-0DE07BA3A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BD8ED7-5B31-49A5-1667-58450C587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05D7B6-8D4C-0667-50B0-D69C06D12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7E76-F26B-44AF-B8D8-F5BBF5F14026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81426-A43C-32C3-0646-9F877CFE8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4A7304-9E74-70B3-AC8E-2DD81F8C0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2865-C552-4554-ABE2-BAC5F74D0B2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8786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4EFFB-356D-A819-A22B-B129BA4DF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B15B4-59C1-058D-7DD6-6703C87DE8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606598-ACCC-4B81-FB62-68ED3E6282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8821A1-61B9-81B9-D15A-245B086D7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7E76-F26B-44AF-B8D8-F5BBF5F14026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E93ACC-ED8A-11AF-E62B-1E47D3E70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F9DE17-4463-10A7-1912-79B773AC2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2865-C552-4554-ABE2-BAC5F74D0B2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925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7E8EA-A86A-1B44-5243-C7CB5EA02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5D324E-2927-C0D6-CC40-0377AC3EC5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A71067-14C2-E674-055A-4AC1900F89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7D2B0F-E980-1B5D-9C7F-38191128EF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E2D0E1-0244-DC81-E8E1-D6D0469B9E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CBB56-9C52-EBF2-B6B3-38558BE70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7E76-F26B-44AF-B8D8-F5BBF5F14026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B16C48-52FF-6BFD-D9F9-C43D8AC74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07FD52-3BC3-E98B-2ABE-C5F9F84BB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2865-C552-4554-ABE2-BAC5F74D0B2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834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574CA-9223-7728-E704-49C7FAFD3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D36D78-6750-3EA7-45BD-3AB1969D0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7E76-F26B-44AF-B8D8-F5BBF5F14026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3E6F19-731D-9881-0F03-3A678C667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927FBA-172C-8439-1CF6-F97F77001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2865-C552-4554-ABE2-BAC5F74D0B2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9682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E8EA83-A1F1-FCAB-186A-D9FC2B783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7E76-F26B-44AF-B8D8-F5BBF5F14026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549F40-F404-146A-41EB-951E1BE73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920760-FFD9-68C0-A387-C32D02166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2865-C552-4554-ABE2-BAC5F74D0B2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83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3EE12-8B00-760A-FD10-BF3F75574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F0C6C-8F95-364E-3FCC-DF86BF19EB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4E9669-907D-3252-4E06-F45732CE4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9233BF-DE97-DDD7-8512-A9F20DB8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7E76-F26B-44AF-B8D8-F5BBF5F14026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9E9F8-F591-9574-8401-1C12D2F24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C99528-8738-378B-142A-A171CD87F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2865-C552-4554-ABE2-BAC5F74D0B2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1918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50992-21BD-26CC-F697-89E1AF5E2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007D94-4594-3747-33CA-34F101548C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29E92F-A043-A4A9-9A13-E7E8605FB7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A03534-6662-FEDA-D505-1EE73B3D9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7E76-F26B-44AF-B8D8-F5BBF5F14026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75D290-3158-C8AD-8AE2-23809347D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BCD2A9-6872-D267-B6C5-EC4BF9C2A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2865-C552-4554-ABE2-BAC5F74D0B2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5649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F3122C-83B8-2F8C-42B3-3A5530536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B9B4B3-5F97-A297-AA80-06ACFC9776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47CBC7-EDD7-61B3-9BA7-9231D3BCCB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47E76-F26B-44AF-B8D8-F5BBF5F14026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A3173E-6CA5-B983-A830-93FCBB597C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A698F0-5CB0-028C-3143-B3D2DAF178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32865-C552-4554-ABE2-BAC5F74D0B2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90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920A074-65C0-C826-0140-D4843300C6FF}"/>
              </a:ext>
            </a:extLst>
          </p:cNvPr>
          <p:cNvSpPr txBox="1"/>
          <p:nvPr/>
        </p:nvSpPr>
        <p:spPr>
          <a:xfrm>
            <a:off x="1679122" y="194781"/>
            <a:ext cx="9259662" cy="62529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000" b="1" dirty="0">
                <a:latin typeface="Palatino Linotype" panose="02040502050505030304" pitchFamily="18" charset="0"/>
              </a:rPr>
              <a:t>EXPERT SESSION </a:t>
            </a:r>
          </a:p>
          <a:p>
            <a:pPr algn="ctr"/>
            <a:r>
              <a:rPr lang="en-IN" sz="2000" b="1" dirty="0">
                <a:latin typeface="Palatino Linotype" panose="02040502050505030304" pitchFamily="18" charset="0"/>
              </a:rPr>
              <a:t>ON</a:t>
            </a:r>
          </a:p>
          <a:p>
            <a:pPr algn="ctr"/>
            <a:r>
              <a:rPr lang="en-IN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CAREER OPPORTUNITIES AS A FOOD SCIENCE RESEARCHER</a:t>
            </a:r>
          </a:p>
          <a:p>
            <a:pPr algn="ctr"/>
            <a:r>
              <a:rPr lang="en-IN" sz="20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(Date: 07-05-2024)</a:t>
            </a:r>
          </a:p>
          <a:p>
            <a:pPr algn="ctr"/>
            <a:endParaRPr lang="en-IN" sz="2000" dirty="0">
              <a:latin typeface="Palatino Linotype" panose="02040502050505030304" pitchFamily="18" charset="0"/>
            </a:endParaRPr>
          </a:p>
          <a:p>
            <a:pPr algn="ctr"/>
            <a:r>
              <a:rPr lang="en-IN" sz="2000" dirty="0">
                <a:latin typeface="Palatino Linotype" panose="02040502050505030304" pitchFamily="18" charset="0"/>
              </a:rPr>
              <a:t>Guest Speaker</a:t>
            </a:r>
          </a:p>
          <a:p>
            <a:pPr algn="ctr"/>
            <a:endParaRPr lang="en-IN" sz="2000" b="1" dirty="0">
              <a:latin typeface="Palatino Linotype" panose="02040502050505030304" pitchFamily="18" charset="0"/>
            </a:endParaRPr>
          </a:p>
          <a:p>
            <a:pPr algn="ctr"/>
            <a:r>
              <a:rPr lang="en-IN" sz="2000" b="1" dirty="0">
                <a:latin typeface="Palatino Linotype" panose="02040502050505030304" pitchFamily="18" charset="0"/>
              </a:rPr>
              <a:t>Dr. Saqib Gulzar</a:t>
            </a:r>
          </a:p>
          <a:p>
            <a:pPr algn="ctr"/>
            <a:endParaRPr lang="en-IN" sz="2000" dirty="0">
              <a:latin typeface="Palatino Linotype" panose="0204050205050503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2000" b="1" kern="1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Marie </a:t>
            </a:r>
            <a:r>
              <a:rPr lang="en-IN" sz="2000" b="1" kern="100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Skłodowska</a:t>
            </a:r>
            <a:r>
              <a:rPr lang="en-IN" sz="2000" b="1" kern="1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-Curie Actions Postdoctoral Fellow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2000" b="1" kern="1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University of Lleida, Lleida, Spain </a:t>
            </a:r>
            <a:endParaRPr lang="en-IN" sz="2000" kern="100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2000" kern="1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Moderator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2000" b="1" kern="1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Dr. Nisar Ahmad Mir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2000" b="1" kern="1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(Assistant Professor, I/C: Alumni Coordinator) </a:t>
            </a:r>
            <a:endParaRPr lang="en-IN" sz="2000" dirty="0">
              <a:latin typeface="Palatino Linotype" panose="02040502050505030304" pitchFamily="18" charset="0"/>
            </a:endParaRPr>
          </a:p>
          <a:p>
            <a:pPr algn="ctr"/>
            <a:r>
              <a:rPr lang="en-IN" sz="2000" dirty="0">
                <a:latin typeface="Palatino Linotype" panose="02040502050505030304" pitchFamily="18" charset="0"/>
              </a:rPr>
              <a:t>Organized by</a:t>
            </a:r>
          </a:p>
          <a:p>
            <a:pPr algn="ctr"/>
            <a:r>
              <a:rPr lang="en-IN" sz="2000" b="1" i="1" dirty="0">
                <a:solidFill>
                  <a:srgbClr val="002060"/>
                </a:solidFill>
                <a:latin typeface="Palatino Linotype" panose="02040502050505030304" pitchFamily="18" charset="0"/>
              </a:rPr>
              <a:t>Department of Food Technology, </a:t>
            </a:r>
          </a:p>
          <a:p>
            <a:pPr algn="ctr"/>
            <a:r>
              <a:rPr lang="en-IN" sz="2000" b="1" i="1" dirty="0">
                <a:solidFill>
                  <a:srgbClr val="002060"/>
                </a:solidFill>
                <a:latin typeface="Palatino Linotype" panose="02040502050505030304" pitchFamily="18" charset="0"/>
              </a:rPr>
              <a:t>Islamic University of Science and Technology, </a:t>
            </a:r>
            <a:r>
              <a:rPr lang="en-IN" sz="2000" b="1" i="1" dirty="0" err="1">
                <a:solidFill>
                  <a:srgbClr val="002060"/>
                </a:solidFill>
                <a:latin typeface="Palatino Linotype" panose="02040502050505030304" pitchFamily="18" charset="0"/>
              </a:rPr>
              <a:t>Awantipora</a:t>
            </a:r>
            <a:r>
              <a:rPr lang="en-IN" sz="2000" b="1" i="1" dirty="0">
                <a:solidFill>
                  <a:srgbClr val="002060"/>
                </a:solidFill>
                <a:latin typeface="Palatino Linotype" panose="02040502050505030304" pitchFamily="18" charset="0"/>
              </a:rPr>
              <a:t>, UT of J &amp; K.</a:t>
            </a:r>
          </a:p>
          <a:p>
            <a:pPr algn="ctr"/>
            <a:r>
              <a:rPr lang="en-IN" sz="2000" b="1" i="1" dirty="0">
                <a:solidFill>
                  <a:srgbClr val="002060"/>
                </a:solidFill>
                <a:latin typeface="Palatino Linotype" panose="02040502050505030304" pitchFamily="18" charset="0"/>
              </a:rPr>
              <a:t>In Collaboration with Alumni Connect</a:t>
            </a:r>
          </a:p>
        </p:txBody>
      </p:sp>
      <p:pic>
        <p:nvPicPr>
          <p:cNvPr id="1030" name="Picture 6" descr="Profile photo of Saqib Gulzar">
            <a:extLst>
              <a:ext uri="{FF2B5EF4-FFF2-40B4-BE49-F238E27FC236}">
                <a16:creationId xmlns:a16="http://schemas.microsoft.com/office/drawing/2014/main" id="{B5E9B71E-8327-ACF0-B374-BB08BCC50D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8154" y="2255828"/>
            <a:ext cx="1888671" cy="188867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University of Lleida - Wikipedia">
            <a:extLst>
              <a:ext uri="{FF2B5EF4-FFF2-40B4-BE49-F238E27FC236}">
                <a16:creationId xmlns:a16="http://schemas.microsoft.com/office/drawing/2014/main" id="{79BAFA92-0CC2-F4FE-96AF-8910ED2E99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7147" y="21772"/>
            <a:ext cx="1943100" cy="18288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slamic University of Science and Technology">
            <a:extLst>
              <a:ext uri="{FF2B5EF4-FFF2-40B4-BE49-F238E27FC236}">
                <a16:creationId xmlns:a16="http://schemas.microsoft.com/office/drawing/2014/main" id="{3B316FB1-282F-268E-C277-2393AB54BE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1954" y="-33294"/>
            <a:ext cx="1461408" cy="15975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EU - Marie Skłodowska-Curie Actions (MSCA) Postdoctoral ...">
            <a:extLst>
              <a:ext uri="{FF2B5EF4-FFF2-40B4-BE49-F238E27FC236}">
                <a16:creationId xmlns:a16="http://schemas.microsoft.com/office/drawing/2014/main" id="{F5C96A02-1118-424D-1020-37630FBA89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834" y="2313280"/>
            <a:ext cx="1888671" cy="1888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8831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77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Palatino Linotype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Nisar Mir</dc:creator>
  <cp:lastModifiedBy>Nisar Mir</cp:lastModifiedBy>
  <cp:revision>1</cp:revision>
  <dcterms:created xsi:type="dcterms:W3CDTF">2024-05-06T04:26:48Z</dcterms:created>
  <dcterms:modified xsi:type="dcterms:W3CDTF">2024-05-10T10:02:03Z</dcterms:modified>
</cp:coreProperties>
</file>