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5CD79-68AD-4991-8333-60776E5F091F}" v="151" dt="2024-05-24T07:37:37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ar Mir" userId="5e5ef3cb1c2d8275" providerId="LiveId" clId="{1675CD79-68AD-4991-8333-60776E5F091F}"/>
    <pc:docChg chg="undo custSel modSld">
      <pc:chgData name="Nisar Mir" userId="5e5ef3cb1c2d8275" providerId="LiveId" clId="{1675CD79-68AD-4991-8333-60776E5F091F}" dt="2024-05-30T04:54:38.274" v="442" actId="1076"/>
      <pc:docMkLst>
        <pc:docMk/>
      </pc:docMkLst>
      <pc:sldChg chg="addSp delSp modSp mod">
        <pc:chgData name="Nisar Mir" userId="5e5ef3cb1c2d8275" providerId="LiveId" clId="{1675CD79-68AD-4991-8333-60776E5F091F}" dt="2024-05-30T04:54:38.274" v="442" actId="1076"/>
        <pc:sldMkLst>
          <pc:docMk/>
          <pc:sldMk cId="728831777" sldId="257"/>
        </pc:sldMkLst>
        <pc:spChg chg="mod">
          <ac:chgData name="Nisar Mir" userId="5e5ef3cb1c2d8275" providerId="LiveId" clId="{1675CD79-68AD-4991-8333-60776E5F091F}" dt="2024-05-30T04:54:33.302" v="441" actId="20577"/>
          <ac:spMkLst>
            <pc:docMk/>
            <pc:sldMk cId="728831777" sldId="257"/>
            <ac:spMk id="3" creationId="{F920A074-65C0-C826-0140-D4843300C6FF}"/>
          </ac:spMkLst>
        </pc:spChg>
        <pc:spChg chg="add">
          <ac:chgData name="Nisar Mir" userId="5e5ef3cb1c2d8275" providerId="LiveId" clId="{1675CD79-68AD-4991-8333-60776E5F091F}" dt="2024-05-06T04:51:21.189" v="82"/>
          <ac:spMkLst>
            <pc:docMk/>
            <pc:sldMk cId="728831777" sldId="257"/>
            <ac:spMk id="5" creationId="{1B4FA0A7-279B-AED6-69FC-68BDC0CEEBA2}"/>
          </ac:spMkLst>
        </pc:spChg>
        <pc:picChg chg="add mod">
          <ac:chgData name="Nisar Mir" userId="5e5ef3cb1c2d8275" providerId="LiveId" clId="{1675CD79-68AD-4991-8333-60776E5F091F}" dt="2024-05-30T04:54:38.274" v="442" actId="1076"/>
          <ac:picMkLst>
            <pc:docMk/>
            <pc:sldMk cId="728831777" sldId="257"/>
            <ac:picMk id="4" creationId="{0AF0CFE4-5CAB-29CB-F443-C83623DDC70D}"/>
          </ac:picMkLst>
        </pc:picChg>
        <pc:picChg chg="add mod">
          <ac:chgData name="Nisar Mir" userId="5e5ef3cb1c2d8275" providerId="LiveId" clId="{1675CD79-68AD-4991-8333-60776E5F091F}" dt="2024-05-24T07:37:37.897" v="336" actId="1037"/>
          <ac:picMkLst>
            <pc:docMk/>
            <pc:sldMk cId="728831777" sldId="257"/>
            <ac:picMk id="1026" creationId="{8B7A6304-6ADA-466B-A86C-9A8609335C65}"/>
          </ac:picMkLst>
        </pc:picChg>
        <pc:picChg chg="del mod">
          <ac:chgData name="Nisar Mir" userId="5e5ef3cb1c2d8275" providerId="LiveId" clId="{1675CD79-68AD-4991-8333-60776E5F091F}" dt="2024-05-24T07:34:28.156" v="313" actId="478"/>
          <ac:picMkLst>
            <pc:docMk/>
            <pc:sldMk cId="728831777" sldId="257"/>
            <ac:picMk id="1030" creationId="{B5E9B71E-8327-ACF0-B374-BB08BCC50D46}"/>
          </ac:picMkLst>
        </pc:picChg>
        <pc:picChg chg="add del mod">
          <ac:chgData name="Nisar Mir" userId="5e5ef3cb1c2d8275" providerId="LiveId" clId="{1675CD79-68AD-4991-8333-60776E5F091F}" dt="2024-05-24T07:34:24.285" v="312" actId="478"/>
          <ac:picMkLst>
            <pc:docMk/>
            <pc:sldMk cId="728831777" sldId="257"/>
            <ac:picMk id="1032" creationId="{79BAFA92-0CC2-F4FE-96AF-8910ED2E9958}"/>
          </ac:picMkLst>
        </pc:picChg>
        <pc:picChg chg="add del mod">
          <ac:chgData name="Nisar Mir" userId="5e5ef3cb1c2d8275" providerId="LiveId" clId="{1675CD79-68AD-4991-8333-60776E5F091F}" dt="2024-05-06T04:48:30.028" v="57" actId="478"/>
          <ac:picMkLst>
            <pc:docMk/>
            <pc:sldMk cId="728831777" sldId="257"/>
            <ac:picMk id="1034" creationId="{C91D451C-D582-3249-1FB2-E771B21C6736}"/>
          </ac:picMkLst>
        </pc:picChg>
        <pc:picChg chg="add mod">
          <ac:chgData name="Nisar Mir" userId="5e5ef3cb1c2d8275" providerId="LiveId" clId="{1675CD79-68AD-4991-8333-60776E5F091F}" dt="2024-05-06T04:48:44.166" v="62" actId="1076"/>
          <ac:picMkLst>
            <pc:docMk/>
            <pc:sldMk cId="728831777" sldId="257"/>
            <ac:picMk id="1036" creationId="{3B316FB1-282F-268E-C277-2393AB54BE9A}"/>
          </ac:picMkLst>
        </pc:picChg>
        <pc:picChg chg="add del mod">
          <ac:chgData name="Nisar Mir" userId="5e5ef3cb1c2d8275" providerId="LiveId" clId="{1675CD79-68AD-4991-8333-60776E5F091F}" dt="2024-05-24T07:34:22.061" v="311" actId="478"/>
          <ac:picMkLst>
            <pc:docMk/>
            <pc:sldMk cId="728831777" sldId="257"/>
            <ac:picMk id="1040" creationId="{F5C96A02-1118-424D-1020-37630FBA890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2521-29FC-D424-56CC-457889DBC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15EC1-1BA7-599A-F461-170C7D8B2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73840-FF00-33D2-0425-21F3FB1D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A6EC2-5662-8C37-0463-56C3AB246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9C4EB-FEFC-F366-C987-5380DE7E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965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E686E-AD44-4582-1455-D6200C30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7D84B-BA52-B402-4E88-C0D56B38F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A3567-AA05-040E-D728-99304F72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20CDD-FEF2-3716-A995-59EB35F6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54E30-85FD-C37C-AACF-DD7D1575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291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729DEA-1172-0820-4115-A88D155E0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C8069-D401-87E1-69CE-FF46FD3EA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3A4BA-EDBD-86BF-F29E-7BA9EBB0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D5853-3821-BD02-D764-E6F6F159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80856-092F-7AF1-7646-2A6FB424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8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D43D0-1CE2-5C22-4887-8C41A603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81466-DD8D-EBCF-5AD7-645C86661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9A4AD-00FB-FC21-F31D-993C24F0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7426A-26C8-6162-8EB1-2FDFE9E3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E1049-882B-7921-7001-26AF155B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331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4A2F-1DC0-E808-4B3F-0DE07BA3A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D8ED7-5B31-49A5-1667-58450C587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5D7B6-8D4C-0667-50B0-D69C06D1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1426-A43C-32C3-0646-9F877CFE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A7304-9E74-70B3-AC8E-2DD81F8C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78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EFFB-356D-A819-A22B-B129BA4D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B15B4-59C1-058D-7DD6-6703C87DE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06598-ACCC-4B81-FB62-68ED3E628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821A1-61B9-81B9-D15A-245B086D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93ACC-ED8A-11AF-E62B-1E47D3E7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9DE17-4463-10A7-1912-79B773AC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25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E8EA-A86A-1B44-5243-C7CB5EA0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D324E-2927-C0D6-CC40-0377AC3EC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71067-14C2-E674-055A-4AC1900F8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D2B0F-E980-1B5D-9C7F-38191128E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2D0E1-0244-DC81-E8E1-D6D0469B9E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CBB56-9C52-EBF2-B6B3-38558BE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B16C48-52FF-6BFD-D9F9-C43D8AC7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7FD52-3BC3-E98B-2ABE-C5F9F84BB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834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74CA-9223-7728-E704-49C7FAFD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D36D78-6750-3EA7-45BD-3AB1969D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E6F19-731D-9881-0F03-3A678C66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927FBA-172C-8439-1CF6-F97F7700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968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8EA83-A1F1-FCAB-186A-D9FC2B78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549F40-F404-146A-41EB-951E1BE7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20760-FFD9-68C0-A387-C32D0216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8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EE12-8B00-760A-FD10-BF3F7557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0C6C-8F95-364E-3FCC-DF86BF19E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E9669-907D-3252-4E06-F45732CE4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233BF-DE97-DDD7-8512-A9F20DB8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9E9F8-F591-9574-8401-1C12D2F24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99528-8738-378B-142A-A171CD87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191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50992-21BD-26CC-F697-89E1AF5E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007D94-4594-3747-33CA-34F101548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9E92F-A043-A4A9-9A13-E7E8605FB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03534-6662-FEDA-D505-1EE73B3D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5D290-3158-C8AD-8AE2-23809347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CD2A9-6872-D267-B6C5-EC4BF9C2A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564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F3122C-83B8-2F8C-42B3-3A5530536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9B4B3-5F97-A297-AA80-06ACFC977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7CBC7-EDD7-61B3-9BA7-9231D3BCC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7E76-F26B-44AF-B8D8-F5BBF5F14026}" type="datetimeFigureOut">
              <a:rPr lang="en-IN" smtClean="0"/>
              <a:t>30-05-2024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3173E-6CA5-B983-A830-93FCBB597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698F0-5CB0-028C-3143-B3D2DAF17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32865-C552-4554-ABE2-BAC5F74D0B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9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20A074-65C0-C826-0140-D4843300C6FF}"/>
              </a:ext>
            </a:extLst>
          </p:cNvPr>
          <p:cNvSpPr txBox="1"/>
          <p:nvPr/>
        </p:nvSpPr>
        <p:spPr>
          <a:xfrm>
            <a:off x="1679122" y="194781"/>
            <a:ext cx="9259662" cy="6680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dirty="0">
                <a:latin typeface="Palatino Linotype" panose="02040502050505030304" pitchFamily="18" charset="0"/>
              </a:rPr>
              <a:t>EXPERT SESSION </a:t>
            </a:r>
          </a:p>
          <a:p>
            <a:pPr algn="ctr"/>
            <a:r>
              <a:rPr lang="en-IN" sz="2000" b="1" dirty="0">
                <a:latin typeface="Palatino Linotype" panose="02040502050505030304" pitchFamily="18" charset="0"/>
              </a:rPr>
              <a:t>ON</a:t>
            </a:r>
          </a:p>
          <a:p>
            <a:pPr algn="ctr"/>
            <a:r>
              <a:rPr lang="en-IN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CAREER OPPORTUNITIES IN FOOD INDUSTRIES</a:t>
            </a:r>
          </a:p>
          <a:p>
            <a:pPr algn="ctr"/>
            <a:r>
              <a:rPr lang="en-IN" sz="20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(Date: 29-05-2024)</a:t>
            </a:r>
          </a:p>
          <a:p>
            <a:pPr algn="ctr"/>
            <a:r>
              <a:rPr lang="en-IN" sz="20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Time: 11: 30 am-3:30 pm)</a:t>
            </a:r>
          </a:p>
          <a:p>
            <a:pPr algn="ctr"/>
            <a:r>
              <a:rPr lang="en-IN" sz="20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Venue: Board Room (</a:t>
            </a:r>
            <a:r>
              <a:rPr lang="en-IN" sz="2000" b="1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Deptt</a:t>
            </a:r>
            <a:r>
              <a:rPr lang="en-IN" sz="20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. of </a:t>
            </a:r>
            <a:r>
              <a:rPr lang="en-IN" sz="2000" b="1">
                <a:solidFill>
                  <a:srgbClr val="002060"/>
                </a:solidFill>
                <a:latin typeface="Palatino Linotype" panose="02040502050505030304" pitchFamily="18" charset="0"/>
              </a:rPr>
              <a:t>Food Technology) </a:t>
            </a:r>
            <a:endParaRPr lang="en-IN" sz="2000" b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endParaRPr lang="en-IN" sz="2000" dirty="0">
              <a:latin typeface="Palatino Linotype" panose="02040502050505030304" pitchFamily="18" charset="0"/>
            </a:endParaRPr>
          </a:p>
          <a:p>
            <a:pPr algn="ctr"/>
            <a:r>
              <a:rPr lang="en-IN" sz="2000" dirty="0">
                <a:latin typeface="Palatino Linotype" panose="02040502050505030304" pitchFamily="18" charset="0"/>
              </a:rPr>
              <a:t>Guest Speaker</a:t>
            </a:r>
          </a:p>
          <a:p>
            <a:pPr algn="ctr"/>
            <a:endParaRPr lang="en-IN" sz="2000" b="1" dirty="0">
              <a:latin typeface="Palatino Linotype" panose="02040502050505030304" pitchFamily="18" charset="0"/>
            </a:endParaRPr>
          </a:p>
          <a:p>
            <a:pPr algn="ctr"/>
            <a:r>
              <a:rPr lang="en-IN" sz="2000" b="1" dirty="0">
                <a:latin typeface="Palatino Linotype" panose="02040502050505030304" pitchFamily="18" charset="0"/>
              </a:rPr>
              <a:t>Er. Tauseef Ahmad</a:t>
            </a:r>
          </a:p>
          <a:p>
            <a:pPr algn="ctr"/>
            <a:endParaRPr lang="en-IN" sz="2000" dirty="0">
              <a:latin typeface="Palatino Linotype" panose="02040502050505030304" pitchFamily="18" charset="0"/>
            </a:endParaRPr>
          </a:p>
          <a:p>
            <a:pPr algn="ctr"/>
            <a:r>
              <a:rPr lang="en-IN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</a:rPr>
              <a:t>R &amp; D Process Manager, </a:t>
            </a:r>
            <a:endParaRPr lang="en-IN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Danone Nutrition,</a:t>
            </a: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b="1" kern="1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Nijmegen, Netherlands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Moderator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Nisar Ahmad Mir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(Assistant Professor, I/C: Alumni Coordinator) </a:t>
            </a:r>
            <a:endParaRPr lang="en-IN" sz="2000" dirty="0">
              <a:latin typeface="Palatino Linotype" panose="02040502050505030304" pitchFamily="18" charset="0"/>
            </a:endParaRPr>
          </a:p>
          <a:p>
            <a:pPr algn="ctr"/>
            <a:r>
              <a:rPr lang="en-IN" sz="2000" dirty="0">
                <a:latin typeface="Palatino Linotype" panose="02040502050505030304" pitchFamily="18" charset="0"/>
              </a:rPr>
              <a:t>Organized by</a:t>
            </a:r>
          </a:p>
          <a:p>
            <a:pPr algn="ctr"/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Department of Food Technology, </a:t>
            </a:r>
          </a:p>
          <a:p>
            <a:pPr algn="ctr"/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Islamic University of Science and Technology, </a:t>
            </a:r>
            <a:r>
              <a:rPr lang="en-IN" sz="2000" b="1" i="1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Awantipora</a:t>
            </a:r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, UT of J &amp; K.</a:t>
            </a:r>
          </a:p>
          <a:p>
            <a:pPr algn="ctr"/>
            <a:r>
              <a:rPr lang="en-IN" sz="2000" b="1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In Collaboration with Alumni Connect</a:t>
            </a:r>
          </a:p>
        </p:txBody>
      </p:sp>
      <p:pic>
        <p:nvPicPr>
          <p:cNvPr id="1036" name="Picture 12" descr="Islamic University of Science and Technology">
            <a:extLst>
              <a:ext uri="{FF2B5EF4-FFF2-40B4-BE49-F238E27FC236}">
                <a16:creationId xmlns:a16="http://schemas.microsoft.com/office/drawing/2014/main" id="{3B316FB1-282F-268E-C277-2393AB54B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954" y="-33294"/>
            <a:ext cx="1461408" cy="1597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AF0CFE4-5CAB-29CB-F443-C83623DDC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5512" y="2198914"/>
            <a:ext cx="1387366" cy="14369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The Dannon Company Commits To Further ...">
            <a:extLst>
              <a:ext uri="{FF2B5EF4-FFF2-40B4-BE49-F238E27FC236}">
                <a16:creationId xmlns:a16="http://schemas.microsoft.com/office/drawing/2014/main" id="{8B7A6304-6ADA-466B-A86C-9A8609335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0" y="85694"/>
            <a:ext cx="3158219" cy="1266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83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Nisar Mir</dc:creator>
  <cp:lastModifiedBy>Nisar Mir</cp:lastModifiedBy>
  <cp:revision>2</cp:revision>
  <dcterms:created xsi:type="dcterms:W3CDTF">2024-05-06T04:26:48Z</dcterms:created>
  <dcterms:modified xsi:type="dcterms:W3CDTF">2024-05-30T04:59:37Z</dcterms:modified>
</cp:coreProperties>
</file>