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4EA116-1D1B-43D6-B2A1-EFFE98F42BAF}" v="101" dt="2024-12-24T07:51:08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ar Mir" userId="5e5ef3cb1c2d8275" providerId="LiveId" clId="{A94EA116-1D1B-43D6-B2A1-EFFE98F42BAF}"/>
    <pc:docChg chg="modSld modMainMaster">
      <pc:chgData name="Nisar Mir" userId="5e5ef3cb1c2d8275" providerId="LiveId" clId="{A94EA116-1D1B-43D6-B2A1-EFFE98F42BAF}" dt="2024-12-24T07:51:08.187" v="136" actId="1076"/>
      <pc:docMkLst>
        <pc:docMk/>
      </pc:docMkLst>
      <pc:sldChg chg="addSp delSp modSp mod setBg">
        <pc:chgData name="Nisar Mir" userId="5e5ef3cb1c2d8275" providerId="LiveId" clId="{A94EA116-1D1B-43D6-B2A1-EFFE98F42BAF}" dt="2024-12-24T07:51:08.187" v="136" actId="1076"/>
        <pc:sldMkLst>
          <pc:docMk/>
          <pc:sldMk cId="158429282" sldId="256"/>
        </pc:sldMkLst>
        <pc:spChg chg="add del mod">
          <ac:chgData name="Nisar Mir" userId="5e5ef3cb1c2d8275" providerId="LiveId" clId="{A94EA116-1D1B-43D6-B2A1-EFFE98F42BAF}" dt="2024-12-24T07:49:21.127" v="134" actId="1076"/>
          <ac:spMkLst>
            <pc:docMk/>
            <pc:sldMk cId="158429282" sldId="256"/>
            <ac:spMk id="6" creationId="{41BE4F05-B3EB-1676-A019-A5E75D941487}"/>
          </ac:spMkLst>
        </pc:spChg>
        <pc:spChg chg="add del">
          <ac:chgData name="Nisar Mir" userId="5e5ef3cb1c2d8275" providerId="LiveId" clId="{A94EA116-1D1B-43D6-B2A1-EFFE98F42BAF}" dt="2024-12-24T06:59:05.195" v="80" actId="478"/>
          <ac:spMkLst>
            <pc:docMk/>
            <pc:sldMk cId="158429282" sldId="256"/>
            <ac:spMk id="7" creationId="{F283A0C0-AEA1-A252-D44B-263577408C32}"/>
          </ac:spMkLst>
        </pc:spChg>
        <pc:spChg chg="add mod">
          <ac:chgData name="Nisar Mir" userId="5e5ef3cb1c2d8275" providerId="LiveId" clId="{A94EA116-1D1B-43D6-B2A1-EFFE98F42BAF}" dt="2024-12-24T06:59:10.259" v="82"/>
          <ac:spMkLst>
            <pc:docMk/>
            <pc:sldMk cId="158429282" sldId="256"/>
            <ac:spMk id="8" creationId="{35962B96-4E17-00E7-051E-35F63C073411}"/>
          </ac:spMkLst>
        </pc:spChg>
        <pc:spChg chg="add mod">
          <ac:chgData name="Nisar Mir" userId="5e5ef3cb1c2d8275" providerId="LiveId" clId="{A94EA116-1D1B-43D6-B2A1-EFFE98F42BAF}" dt="2024-12-24T06:59:20.035" v="84"/>
          <ac:spMkLst>
            <pc:docMk/>
            <pc:sldMk cId="158429282" sldId="256"/>
            <ac:spMk id="9" creationId="{B16EF8D0-747B-3CF6-17E3-8F1B8E1787AB}"/>
          </ac:spMkLst>
        </pc:spChg>
        <pc:picChg chg="add mod">
          <ac:chgData name="Nisar Mir" userId="5e5ef3cb1c2d8275" providerId="LiveId" clId="{A94EA116-1D1B-43D6-B2A1-EFFE98F42BAF}" dt="2024-12-24T07:51:08.187" v="136" actId="1076"/>
          <ac:picMkLst>
            <pc:docMk/>
            <pc:sldMk cId="158429282" sldId="256"/>
            <ac:picMk id="10" creationId="{CFB8808B-32A8-E37D-AE86-F3BB2AAA3382}"/>
          </ac:picMkLst>
        </pc:picChg>
        <pc:picChg chg="add mod">
          <ac:chgData name="Nisar Mir" userId="5e5ef3cb1c2d8275" providerId="LiveId" clId="{A94EA116-1D1B-43D6-B2A1-EFFE98F42BAF}" dt="2024-12-24T07:51:06.526" v="135" actId="1076"/>
          <ac:picMkLst>
            <pc:docMk/>
            <pc:sldMk cId="158429282" sldId="256"/>
            <ac:picMk id="1026" creationId="{854AF786-0DBE-2AAA-D439-380FA67C2F31}"/>
          </ac:picMkLst>
        </pc:picChg>
        <pc:picChg chg="add del mod">
          <ac:chgData name="Nisar Mir" userId="5e5ef3cb1c2d8275" providerId="LiveId" clId="{A94EA116-1D1B-43D6-B2A1-EFFE98F42BAF}" dt="2024-12-24T06:48:46.352" v="69" actId="478"/>
          <ac:picMkLst>
            <pc:docMk/>
            <pc:sldMk cId="158429282" sldId="256"/>
            <ac:picMk id="1028" creationId="{7E2ED826-CB01-4B48-2E24-3A03F7E7D039}"/>
          </ac:picMkLst>
        </pc:picChg>
        <pc:picChg chg="add del mod">
          <ac:chgData name="Nisar Mir" userId="5e5ef3cb1c2d8275" providerId="LiveId" clId="{A94EA116-1D1B-43D6-B2A1-EFFE98F42BAF}" dt="2024-12-24T06:47:59.743" v="67" actId="478"/>
          <ac:picMkLst>
            <pc:docMk/>
            <pc:sldMk cId="158429282" sldId="256"/>
            <ac:picMk id="1030" creationId="{5225847E-CCAF-B9AE-45C5-F297CA69B19F}"/>
          </ac:picMkLst>
        </pc:picChg>
        <pc:picChg chg="add del mod">
          <ac:chgData name="Nisar Mir" userId="5e5ef3cb1c2d8275" providerId="LiveId" clId="{A94EA116-1D1B-43D6-B2A1-EFFE98F42BAF}" dt="2024-12-24T06:58:30.043" v="77" actId="478"/>
          <ac:picMkLst>
            <pc:docMk/>
            <pc:sldMk cId="158429282" sldId="256"/>
            <ac:picMk id="1032" creationId="{03134DD3-9F2A-7565-1D8A-2B17C9394C7F}"/>
          </ac:picMkLst>
        </pc:picChg>
        <pc:picChg chg="add mod">
          <ac:chgData name="Nisar Mir" userId="5e5ef3cb1c2d8275" providerId="LiveId" clId="{A94EA116-1D1B-43D6-B2A1-EFFE98F42BAF}" dt="2024-12-24T07:01:41.962" v="108" actId="1076"/>
          <ac:picMkLst>
            <pc:docMk/>
            <pc:sldMk cId="158429282" sldId="256"/>
            <ac:picMk id="1034" creationId="{99A314A0-371D-038B-6B7A-E99675E0AA27}"/>
          </ac:picMkLst>
        </pc:picChg>
        <pc:picChg chg="add mod">
          <ac:chgData name="Nisar Mir" userId="5e5ef3cb1c2d8275" providerId="LiveId" clId="{A94EA116-1D1B-43D6-B2A1-EFFE98F42BAF}" dt="2024-12-24T07:05:24.592" v="122" actId="1076"/>
          <ac:picMkLst>
            <pc:docMk/>
            <pc:sldMk cId="158429282" sldId="256"/>
            <ac:picMk id="1042" creationId="{44DC3152-368A-4F2E-DEFF-57D60A49DE36}"/>
          </ac:picMkLst>
        </pc:picChg>
      </pc:sldChg>
      <pc:sldMasterChg chg="setBg modSldLayout">
        <pc:chgData name="Nisar Mir" userId="5e5ef3cb1c2d8275" providerId="LiveId" clId="{A94EA116-1D1B-43D6-B2A1-EFFE98F42BAF}" dt="2024-12-24T07:02:41.415" v="110"/>
        <pc:sldMasterMkLst>
          <pc:docMk/>
          <pc:sldMasterMk cId="1917291725" sldId="2147483786"/>
        </pc:sldMasterMkLst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387228673" sldId="2147483787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2994009695" sldId="2147483788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351353846" sldId="2147483789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1145658306" sldId="2147483790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4061607754" sldId="2147483791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2040167423" sldId="2147483792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3325355297" sldId="2147483793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2425950295" sldId="2147483794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3438315540" sldId="2147483795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1908040080" sldId="2147483796"/>
          </pc:sldLayoutMkLst>
        </pc:sldLayoutChg>
        <pc:sldLayoutChg chg="setBg">
          <pc:chgData name="Nisar Mir" userId="5e5ef3cb1c2d8275" providerId="LiveId" clId="{A94EA116-1D1B-43D6-B2A1-EFFE98F42BAF}" dt="2024-12-24T07:02:41.415" v="110"/>
          <pc:sldLayoutMkLst>
            <pc:docMk/>
            <pc:sldMasterMk cId="1917291725" sldId="2147483786"/>
            <pc:sldLayoutMk cId="1418908112" sldId="214748379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55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355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4787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416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6633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5367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8311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987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671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430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605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768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23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172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66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235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7624-5DBF-41D6-9A85-1326028DE6E6}" type="datetimeFigureOut">
              <a:rPr lang="en-IN" smtClean="0"/>
              <a:t>31-12-2024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64ED40A-6B36-4E41-B289-D8DEDD09D8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471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  <p:sldLayoutId id="2147483889" r:id="rId14"/>
    <p:sldLayoutId id="2147483890" r:id="rId15"/>
    <p:sldLayoutId id="21474838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1BE4F05-B3EB-1676-A019-A5E75D941487}"/>
              </a:ext>
            </a:extLst>
          </p:cNvPr>
          <p:cNvSpPr txBox="1"/>
          <p:nvPr/>
        </p:nvSpPr>
        <p:spPr>
          <a:xfrm>
            <a:off x="1637836" y="60335"/>
            <a:ext cx="906915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2800" dirty="0">
              <a:solidFill>
                <a:srgbClr val="00206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algn="ctr"/>
            <a:r>
              <a:rPr lang="en-IN" sz="2800" dirty="0">
                <a:solidFill>
                  <a:srgbClr val="00206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DEPARTMENT OF FOOD TECHNOLOGY</a:t>
            </a:r>
          </a:p>
          <a:p>
            <a:pPr algn="ctr"/>
            <a:r>
              <a:rPr lang="en-IN" sz="2800" dirty="0">
                <a:solidFill>
                  <a:srgbClr val="00206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ISLAMIC UNIVERSITY OF SCIENCE AND TECHNOLOGY </a:t>
            </a:r>
          </a:p>
          <a:p>
            <a:pPr algn="ctr"/>
            <a:endParaRPr lang="en-IN" sz="2400" dirty="0">
              <a:latin typeface="Sitka Display Semibold" pitchFamily="2" charset="0"/>
            </a:endParaRPr>
          </a:p>
          <a:p>
            <a:pPr algn="ctr"/>
            <a:r>
              <a:rPr lang="en-IN" sz="3200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WELCOMES YOU TO </a:t>
            </a:r>
            <a:endParaRPr lang="en-IN" sz="2400" dirty="0">
              <a:latin typeface="Sitka Display Semibold" pitchFamily="2" charset="0"/>
            </a:endParaRPr>
          </a:p>
          <a:p>
            <a:pPr algn="ctr"/>
            <a:endParaRPr lang="en-IN" sz="2400" dirty="0">
              <a:latin typeface="Sitka Display Semibold" pitchFamily="2" charset="0"/>
            </a:endParaRPr>
          </a:p>
          <a:p>
            <a:pPr algn="ctr"/>
            <a:r>
              <a:rPr lang="en-IN" sz="4400" b="1">
                <a:solidFill>
                  <a:srgbClr val="FF0000"/>
                </a:solidFill>
                <a:latin typeface="Monotype Corsiva" panose="03010101010201010101" pitchFamily="66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ALUMNI </a:t>
            </a:r>
            <a:r>
              <a:rPr lang="en-IN" sz="4400" b="1" dirty="0">
                <a:solidFill>
                  <a:srgbClr val="FF0000"/>
                </a:solidFill>
                <a:latin typeface="Monotype Corsiva" panose="03010101010201010101" pitchFamily="66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MEET </a:t>
            </a:r>
          </a:p>
          <a:p>
            <a:pPr algn="ctr"/>
            <a:r>
              <a:rPr lang="en-IN" sz="4400" b="1" dirty="0">
                <a:solidFill>
                  <a:srgbClr val="FF0000"/>
                </a:solidFill>
                <a:latin typeface="Monotype Corsiva" panose="03010101010201010101" pitchFamily="66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2024</a:t>
            </a:r>
            <a:endParaRPr lang="en-IN" sz="3200" dirty="0">
              <a:latin typeface="Sitka Heading Semibold" pitchFamily="2" charset="0"/>
              <a:ea typeface="Cascadia Mono SemiBold" panose="020B0609020000020004" pitchFamily="49" charset="0"/>
              <a:cs typeface="Cascadia Mono SemiBold" panose="020B0609020000020004" pitchFamily="49" charset="0"/>
            </a:endParaRPr>
          </a:p>
          <a:p>
            <a:pPr algn="ctr"/>
            <a:r>
              <a:rPr lang="en-IN" sz="3600" dirty="0">
                <a:latin typeface="Monotype Corsiva" panose="03010101010201010101" pitchFamily="66" charset="0"/>
                <a:ea typeface="Cascadia Mono SemiBold" panose="020B0609020000020004" pitchFamily="49" charset="0"/>
                <a:cs typeface="Cascadia Mono SemiBold" panose="020B0609020000020004" pitchFamily="49" charset="0"/>
              </a:rPr>
              <a:t>Back to where it began</a:t>
            </a:r>
            <a:endParaRPr lang="en-IN" sz="2800" dirty="0">
              <a:latin typeface="Monotype Corsiva" panose="03010101010201010101" pitchFamily="66" charset="0"/>
            </a:endParaRPr>
          </a:p>
          <a:p>
            <a:pPr algn="ctr"/>
            <a:endParaRPr lang="en-IN" sz="2400" dirty="0">
              <a:latin typeface="Sitka Display Semibold" pitchFamily="2" charset="0"/>
            </a:endParaRPr>
          </a:p>
          <a:p>
            <a:pPr algn="ctr"/>
            <a:r>
              <a:rPr lang="en-IN" sz="2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DATE: 30-12-2024</a:t>
            </a:r>
          </a:p>
          <a:p>
            <a:pPr algn="ctr"/>
            <a:r>
              <a:rPr lang="en-IN" sz="2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TIME: 10:00AM TO 2:00PM</a:t>
            </a:r>
          </a:p>
          <a:p>
            <a:pPr algn="ctr"/>
            <a:r>
              <a:rPr lang="en-IN" sz="2400" dirty="0"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VENUE: BOARD ROOM (DEPARTMENT OF FOOD TECHNOLOGY) </a:t>
            </a:r>
          </a:p>
        </p:txBody>
      </p:sp>
      <p:pic>
        <p:nvPicPr>
          <p:cNvPr id="1026" name="Picture 2" descr="Islamic University of Science and Technology">
            <a:extLst>
              <a:ext uri="{FF2B5EF4-FFF2-40B4-BE49-F238E27FC236}">
                <a16:creationId xmlns:a16="http://schemas.microsoft.com/office/drawing/2014/main" id="{854AF786-0DBE-2AAA-D439-380FA67C2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72" y="60334"/>
            <a:ext cx="1938022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ood Science Stock Illustrations – 61,284 Food Science Stock Illustrations,  Vectors &amp; Clipart - Dreamstime">
            <a:extLst>
              <a:ext uri="{FF2B5EF4-FFF2-40B4-BE49-F238E27FC236}">
                <a16:creationId xmlns:a16="http://schemas.microsoft.com/office/drawing/2014/main" id="{99A314A0-371D-038B-6B7A-E99675E0A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76" y="2481942"/>
            <a:ext cx="3058885" cy="337865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2" descr="Modern Food Processing Methods -ETprotein">
            <a:extLst>
              <a:ext uri="{FF2B5EF4-FFF2-40B4-BE49-F238E27FC236}">
                <a16:creationId xmlns:a16="http://schemas.microsoft.com/office/drawing/2014/main" id="{F283A0C0-AEA1-A252-D44B-263577408C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42" name="Picture 18" descr="Modern Food Processing Methods -ETprotein">
            <a:extLst>
              <a:ext uri="{FF2B5EF4-FFF2-40B4-BE49-F238E27FC236}">
                <a16:creationId xmlns:a16="http://schemas.microsoft.com/office/drawing/2014/main" id="{44DC3152-368A-4F2E-DEFF-57D60A49D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446" y="2612571"/>
            <a:ext cx="3384554" cy="32480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slamic University of Science and Technology">
            <a:extLst>
              <a:ext uri="{FF2B5EF4-FFF2-40B4-BE49-F238E27FC236}">
                <a16:creationId xmlns:a16="http://schemas.microsoft.com/office/drawing/2014/main" id="{CFB8808B-32A8-E37D-AE86-F3BB2AAA3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24" y="60334"/>
            <a:ext cx="1938022" cy="1933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2928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114</TotalTime>
  <Words>39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Cascadia Code SemiBold</vt:lpstr>
      <vt:lpstr>Century Gothic</vt:lpstr>
      <vt:lpstr>Monotype Corsiva</vt:lpstr>
      <vt:lpstr>Sitka Display Semibold</vt:lpstr>
      <vt:lpstr>Sitka Heading Semibold</vt:lpstr>
      <vt:lpstr>Wingdings 3</vt:lpstr>
      <vt:lpstr>Wisp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Nisar Mir</dc:creator>
  <cp:lastModifiedBy>Nisar Mir</cp:lastModifiedBy>
  <cp:revision>5</cp:revision>
  <dcterms:created xsi:type="dcterms:W3CDTF">2024-12-24T06:12:03Z</dcterms:created>
  <dcterms:modified xsi:type="dcterms:W3CDTF">2024-12-31T07:07:41Z</dcterms:modified>
</cp:coreProperties>
</file>