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2860000" cy="637222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150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2A7BB-A425-43EF-AD49-38058F17C65E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857250"/>
            <a:ext cx="83026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8632-9404-4E98-A1CD-E19C571406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492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0" y="1042862"/>
            <a:ext cx="17145000" cy="2218478"/>
          </a:xfrm>
        </p:spPr>
        <p:txBody>
          <a:bodyPr anchor="b"/>
          <a:lstStyle>
            <a:lvl1pPr algn="ctr">
              <a:defRPr sz="5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0" y="3346894"/>
            <a:ext cx="17145000" cy="1538479"/>
          </a:xfrm>
        </p:spPr>
        <p:txBody>
          <a:bodyPr/>
          <a:lstStyle>
            <a:lvl1pPr marL="0" indent="0" algn="ctr">
              <a:buNone/>
              <a:defRPr sz="2230"/>
            </a:lvl1pPr>
            <a:lvl2pPr marL="424830" indent="0" algn="ctr">
              <a:buNone/>
              <a:defRPr sz="1858"/>
            </a:lvl2pPr>
            <a:lvl3pPr marL="849660" indent="0" algn="ctr">
              <a:buNone/>
              <a:defRPr sz="1673"/>
            </a:lvl3pPr>
            <a:lvl4pPr marL="1274491" indent="0" algn="ctr">
              <a:buNone/>
              <a:defRPr sz="1487"/>
            </a:lvl4pPr>
            <a:lvl5pPr marL="1699321" indent="0" algn="ctr">
              <a:buNone/>
              <a:defRPr sz="1487"/>
            </a:lvl5pPr>
            <a:lvl6pPr marL="2124151" indent="0" algn="ctr">
              <a:buNone/>
              <a:defRPr sz="1487"/>
            </a:lvl6pPr>
            <a:lvl7pPr marL="2548981" indent="0" algn="ctr">
              <a:buNone/>
              <a:defRPr sz="1487"/>
            </a:lvl7pPr>
            <a:lvl8pPr marL="2973812" indent="0" algn="ctr">
              <a:buNone/>
              <a:defRPr sz="1487"/>
            </a:lvl8pPr>
            <a:lvl9pPr marL="3398642" indent="0" algn="ctr">
              <a:buNone/>
              <a:defRPr sz="1487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4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679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359187" y="339262"/>
            <a:ext cx="4929188" cy="540016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1625" y="339262"/>
            <a:ext cx="14501813" cy="540016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480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18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719" y="1588632"/>
            <a:ext cx="19716750" cy="2650668"/>
          </a:xfrm>
        </p:spPr>
        <p:txBody>
          <a:bodyPr anchor="b"/>
          <a:lstStyle>
            <a:lvl1pPr>
              <a:defRPr sz="55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719" y="4264376"/>
            <a:ext cx="19716750" cy="1393924"/>
          </a:xfrm>
        </p:spPr>
        <p:txBody>
          <a:bodyPr/>
          <a:lstStyle>
            <a:lvl1pPr marL="0" indent="0">
              <a:buNone/>
              <a:defRPr sz="2230">
                <a:solidFill>
                  <a:schemeClr val="tx1">
                    <a:tint val="75000"/>
                  </a:schemeClr>
                </a:solidFill>
              </a:defRPr>
            </a:lvl1pPr>
            <a:lvl2pPr marL="424830" indent="0">
              <a:buNone/>
              <a:defRPr sz="1858">
                <a:solidFill>
                  <a:schemeClr val="tx1">
                    <a:tint val="75000"/>
                  </a:schemeClr>
                </a:solidFill>
              </a:defRPr>
            </a:lvl2pPr>
            <a:lvl3pPr marL="849660" indent="0">
              <a:buNone/>
              <a:defRPr sz="1673">
                <a:solidFill>
                  <a:schemeClr val="tx1">
                    <a:tint val="75000"/>
                  </a:schemeClr>
                </a:solidFill>
              </a:defRPr>
            </a:lvl3pPr>
            <a:lvl4pPr marL="127449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4pPr>
            <a:lvl5pPr marL="169932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5pPr>
            <a:lvl6pPr marL="212415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6pPr>
            <a:lvl7pPr marL="2548981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7pPr>
            <a:lvl8pPr marL="297381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8pPr>
            <a:lvl9pPr marL="3398642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559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25" y="1696310"/>
            <a:ext cx="9715500" cy="40431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72875" y="1696310"/>
            <a:ext cx="9715500" cy="40431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441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3" y="339262"/>
            <a:ext cx="19716750" cy="12316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4603" y="1562080"/>
            <a:ext cx="9670851" cy="76555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30" indent="0">
              <a:buNone/>
              <a:defRPr sz="1858" b="1"/>
            </a:lvl2pPr>
            <a:lvl3pPr marL="849660" indent="0">
              <a:buNone/>
              <a:defRPr sz="1673" b="1"/>
            </a:lvl3pPr>
            <a:lvl4pPr marL="1274491" indent="0">
              <a:buNone/>
              <a:defRPr sz="1487" b="1"/>
            </a:lvl4pPr>
            <a:lvl5pPr marL="1699321" indent="0">
              <a:buNone/>
              <a:defRPr sz="1487" b="1"/>
            </a:lvl5pPr>
            <a:lvl6pPr marL="2124151" indent="0">
              <a:buNone/>
              <a:defRPr sz="1487" b="1"/>
            </a:lvl6pPr>
            <a:lvl7pPr marL="2548981" indent="0">
              <a:buNone/>
              <a:defRPr sz="1487" b="1"/>
            </a:lvl7pPr>
            <a:lvl8pPr marL="2973812" indent="0">
              <a:buNone/>
              <a:defRPr sz="1487" b="1"/>
            </a:lvl8pPr>
            <a:lvl9pPr marL="3398642" indent="0">
              <a:buNone/>
              <a:defRPr sz="148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74603" y="2327632"/>
            <a:ext cx="9670851" cy="34235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572875" y="1562080"/>
            <a:ext cx="9718478" cy="765552"/>
          </a:xfrm>
        </p:spPr>
        <p:txBody>
          <a:bodyPr anchor="b"/>
          <a:lstStyle>
            <a:lvl1pPr marL="0" indent="0">
              <a:buNone/>
              <a:defRPr sz="2230" b="1"/>
            </a:lvl1pPr>
            <a:lvl2pPr marL="424830" indent="0">
              <a:buNone/>
              <a:defRPr sz="1858" b="1"/>
            </a:lvl2pPr>
            <a:lvl3pPr marL="849660" indent="0">
              <a:buNone/>
              <a:defRPr sz="1673" b="1"/>
            </a:lvl3pPr>
            <a:lvl4pPr marL="1274491" indent="0">
              <a:buNone/>
              <a:defRPr sz="1487" b="1"/>
            </a:lvl4pPr>
            <a:lvl5pPr marL="1699321" indent="0">
              <a:buNone/>
              <a:defRPr sz="1487" b="1"/>
            </a:lvl5pPr>
            <a:lvl6pPr marL="2124151" indent="0">
              <a:buNone/>
              <a:defRPr sz="1487" b="1"/>
            </a:lvl6pPr>
            <a:lvl7pPr marL="2548981" indent="0">
              <a:buNone/>
              <a:defRPr sz="1487" b="1"/>
            </a:lvl7pPr>
            <a:lvl8pPr marL="2973812" indent="0">
              <a:buNone/>
              <a:defRPr sz="1487" b="1"/>
            </a:lvl8pPr>
            <a:lvl9pPr marL="3398642" indent="0">
              <a:buNone/>
              <a:defRPr sz="1487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572875" y="2327632"/>
            <a:ext cx="9718478" cy="342359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79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963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424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4" y="424815"/>
            <a:ext cx="7372944" cy="1486853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8477" y="917483"/>
            <a:ext cx="11572875" cy="4528410"/>
          </a:xfrm>
        </p:spPr>
        <p:txBody>
          <a:bodyPr/>
          <a:lstStyle>
            <a:lvl1pPr>
              <a:defRPr sz="2973"/>
            </a:lvl1pPr>
            <a:lvl2pPr>
              <a:defRPr sz="2602"/>
            </a:lvl2pPr>
            <a:lvl3pPr>
              <a:defRPr sz="2230"/>
            </a:lvl3pPr>
            <a:lvl4pPr>
              <a:defRPr sz="1858"/>
            </a:lvl4pPr>
            <a:lvl5pPr>
              <a:defRPr sz="1858"/>
            </a:lvl5pPr>
            <a:lvl6pPr>
              <a:defRPr sz="1858"/>
            </a:lvl6pPr>
            <a:lvl7pPr>
              <a:defRPr sz="1858"/>
            </a:lvl7pPr>
            <a:lvl8pPr>
              <a:defRPr sz="1858"/>
            </a:lvl8pPr>
            <a:lvl9pPr>
              <a:defRPr sz="185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04" y="1911667"/>
            <a:ext cx="7372944" cy="3541601"/>
          </a:xfrm>
        </p:spPr>
        <p:txBody>
          <a:bodyPr/>
          <a:lstStyle>
            <a:lvl1pPr marL="0" indent="0">
              <a:buNone/>
              <a:defRPr sz="1487"/>
            </a:lvl1pPr>
            <a:lvl2pPr marL="424830" indent="0">
              <a:buNone/>
              <a:defRPr sz="1301"/>
            </a:lvl2pPr>
            <a:lvl3pPr marL="849660" indent="0">
              <a:buNone/>
              <a:defRPr sz="1115"/>
            </a:lvl3pPr>
            <a:lvl4pPr marL="1274491" indent="0">
              <a:buNone/>
              <a:defRPr sz="929"/>
            </a:lvl4pPr>
            <a:lvl5pPr marL="1699321" indent="0">
              <a:buNone/>
              <a:defRPr sz="929"/>
            </a:lvl5pPr>
            <a:lvl6pPr marL="2124151" indent="0">
              <a:buNone/>
              <a:defRPr sz="929"/>
            </a:lvl6pPr>
            <a:lvl7pPr marL="2548981" indent="0">
              <a:buNone/>
              <a:defRPr sz="929"/>
            </a:lvl7pPr>
            <a:lvl8pPr marL="2973812" indent="0">
              <a:buNone/>
              <a:defRPr sz="929"/>
            </a:lvl8pPr>
            <a:lvl9pPr marL="3398642" indent="0">
              <a:buNone/>
              <a:defRPr sz="92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062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604" y="424815"/>
            <a:ext cx="7372944" cy="1486853"/>
          </a:xfrm>
        </p:spPr>
        <p:txBody>
          <a:bodyPr anchor="b"/>
          <a:lstStyle>
            <a:lvl1pPr>
              <a:defRPr sz="297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18477" y="917483"/>
            <a:ext cx="11572875" cy="4528410"/>
          </a:xfrm>
        </p:spPr>
        <p:txBody>
          <a:bodyPr anchor="t"/>
          <a:lstStyle>
            <a:lvl1pPr marL="0" indent="0">
              <a:buNone/>
              <a:defRPr sz="2973"/>
            </a:lvl1pPr>
            <a:lvl2pPr marL="424830" indent="0">
              <a:buNone/>
              <a:defRPr sz="2602"/>
            </a:lvl2pPr>
            <a:lvl3pPr marL="849660" indent="0">
              <a:buNone/>
              <a:defRPr sz="2230"/>
            </a:lvl3pPr>
            <a:lvl4pPr marL="1274491" indent="0">
              <a:buNone/>
              <a:defRPr sz="1858"/>
            </a:lvl4pPr>
            <a:lvl5pPr marL="1699321" indent="0">
              <a:buNone/>
              <a:defRPr sz="1858"/>
            </a:lvl5pPr>
            <a:lvl6pPr marL="2124151" indent="0">
              <a:buNone/>
              <a:defRPr sz="1858"/>
            </a:lvl6pPr>
            <a:lvl7pPr marL="2548981" indent="0">
              <a:buNone/>
              <a:defRPr sz="1858"/>
            </a:lvl7pPr>
            <a:lvl8pPr marL="2973812" indent="0">
              <a:buNone/>
              <a:defRPr sz="1858"/>
            </a:lvl8pPr>
            <a:lvl9pPr marL="3398642" indent="0">
              <a:buNone/>
              <a:defRPr sz="185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604" y="1911667"/>
            <a:ext cx="7372944" cy="3541601"/>
          </a:xfrm>
        </p:spPr>
        <p:txBody>
          <a:bodyPr/>
          <a:lstStyle>
            <a:lvl1pPr marL="0" indent="0">
              <a:buNone/>
              <a:defRPr sz="1487"/>
            </a:lvl1pPr>
            <a:lvl2pPr marL="424830" indent="0">
              <a:buNone/>
              <a:defRPr sz="1301"/>
            </a:lvl2pPr>
            <a:lvl3pPr marL="849660" indent="0">
              <a:buNone/>
              <a:defRPr sz="1115"/>
            </a:lvl3pPr>
            <a:lvl4pPr marL="1274491" indent="0">
              <a:buNone/>
              <a:defRPr sz="929"/>
            </a:lvl4pPr>
            <a:lvl5pPr marL="1699321" indent="0">
              <a:buNone/>
              <a:defRPr sz="929"/>
            </a:lvl5pPr>
            <a:lvl6pPr marL="2124151" indent="0">
              <a:buNone/>
              <a:defRPr sz="929"/>
            </a:lvl6pPr>
            <a:lvl7pPr marL="2548981" indent="0">
              <a:buNone/>
              <a:defRPr sz="929"/>
            </a:lvl7pPr>
            <a:lvl8pPr marL="2973812" indent="0">
              <a:buNone/>
              <a:defRPr sz="929"/>
            </a:lvl8pPr>
            <a:lvl9pPr marL="3398642" indent="0">
              <a:buNone/>
              <a:defRPr sz="92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693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1625" y="339262"/>
            <a:ext cx="19716750" cy="1231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625" y="1696310"/>
            <a:ext cx="19716750" cy="4043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71625" y="5906109"/>
            <a:ext cx="5143500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582D-ABD7-48F5-94BE-9874F03A9706}" type="datetimeFigureOut">
              <a:rPr lang="en-IN" smtClean="0"/>
              <a:t>17-08-2023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72375" y="5906109"/>
            <a:ext cx="7715250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144875" y="5906109"/>
            <a:ext cx="5143500" cy="33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071CB-D972-4BC2-B303-A9BDC71484A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31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49660" rtl="0" eaLnBrk="1" latinLnBrk="0" hangingPunct="1">
        <a:lnSpc>
          <a:spcPct val="90000"/>
        </a:lnSpc>
        <a:spcBef>
          <a:spcPct val="0"/>
        </a:spcBef>
        <a:buNone/>
        <a:defRPr sz="40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415" indent="-212415" algn="l" defTabSz="849660" rtl="0" eaLnBrk="1" latinLnBrk="0" hangingPunct="1">
        <a:lnSpc>
          <a:spcPct val="90000"/>
        </a:lnSpc>
        <a:spcBef>
          <a:spcPts val="929"/>
        </a:spcBef>
        <a:buFont typeface="Arial" panose="020B0604020202020204" pitchFamily="34" charset="0"/>
        <a:buChar char="•"/>
        <a:defRPr sz="2602" kern="1200">
          <a:solidFill>
            <a:schemeClr val="tx1"/>
          </a:solidFill>
          <a:latin typeface="+mn-lt"/>
          <a:ea typeface="+mn-ea"/>
          <a:cs typeface="+mn-cs"/>
        </a:defRPr>
      </a:lvl1pPr>
      <a:lvl2pPr marL="637245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2230" kern="1200">
          <a:solidFill>
            <a:schemeClr val="tx1"/>
          </a:solidFill>
          <a:latin typeface="+mn-lt"/>
          <a:ea typeface="+mn-ea"/>
          <a:cs typeface="+mn-cs"/>
        </a:defRPr>
      </a:lvl2pPr>
      <a:lvl3pPr marL="106207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858" kern="1200">
          <a:solidFill>
            <a:schemeClr val="tx1"/>
          </a:solidFill>
          <a:latin typeface="+mn-lt"/>
          <a:ea typeface="+mn-ea"/>
          <a:cs typeface="+mn-cs"/>
        </a:defRPr>
      </a:lvl3pPr>
      <a:lvl4pPr marL="148690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91173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336566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76139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318622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611057" indent="-212415" algn="l" defTabSz="849660" rtl="0" eaLnBrk="1" latinLnBrk="0" hangingPunct="1">
        <a:lnSpc>
          <a:spcPct val="90000"/>
        </a:lnSpc>
        <a:spcBef>
          <a:spcPts val="465"/>
        </a:spcBef>
        <a:buFont typeface="Arial" panose="020B0604020202020204" pitchFamily="34" charset="0"/>
        <a:buChar char="•"/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1pPr>
      <a:lvl2pPr marL="42483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2pPr>
      <a:lvl3pPr marL="849660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3pPr>
      <a:lvl4pPr marL="127449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4pPr>
      <a:lvl5pPr marL="169932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5pPr>
      <a:lvl6pPr marL="212415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6pPr>
      <a:lvl7pPr marL="2548981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7pPr>
      <a:lvl8pPr marL="2973812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8pPr>
      <a:lvl9pPr marL="3398642" algn="l" defTabSz="849660" rtl="0" eaLnBrk="1" latinLnBrk="0" hangingPunct="1">
        <a:defRPr sz="1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0"/>
            <a:ext cx="23317199" cy="6372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8674" y="372955"/>
            <a:ext cx="2538251" cy="13924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AAB4BE"/>
              </a:clrFrom>
              <a:clrTo>
                <a:srgbClr val="AAB4B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" y="96252"/>
            <a:ext cx="1768573" cy="19032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823805"/>
            <a:ext cx="1393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/>
              <a:t>Organised by</a:t>
            </a:r>
            <a:r>
              <a:rPr lang="en-IN" sz="2800" b="1" dirty="0" smtClean="0"/>
              <a:t>: Rumi Library</a:t>
            </a:r>
            <a:endParaRPr lang="en-IN" sz="28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3932569" y="5462260"/>
            <a:ext cx="89274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Date/Time </a:t>
            </a:r>
            <a:r>
              <a:rPr lang="en-IN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17 August,2023 / 11 am </a:t>
            </a:r>
            <a:endParaRPr lang="en-IN" sz="2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IN" sz="2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Venue: Rumi Library </a:t>
            </a:r>
            <a:endParaRPr lang="en-IN" sz="28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202" y="71452"/>
            <a:ext cx="7773485" cy="19528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2" y="2095803"/>
            <a:ext cx="2501676" cy="3759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6928" y="1765421"/>
            <a:ext cx="3384308" cy="330534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64181" y="1851820"/>
            <a:ext cx="1497138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WELCOMES YOU </a:t>
            </a:r>
          </a:p>
          <a:p>
            <a:pPr algn="ctr"/>
            <a:r>
              <a:rPr lang="en-US" sz="4400" b="1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TO </a:t>
            </a:r>
          </a:p>
          <a:p>
            <a:pPr algn="ctr"/>
            <a:r>
              <a:rPr lang="en-US" sz="16600" dirty="0">
                <a:ln w="0"/>
                <a:solidFill>
                  <a:srgbClr val="00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lgerian" panose="04020705040A02060702" pitchFamily="82" charset="0"/>
              </a:rPr>
              <a:t>BOOK TALK</a:t>
            </a:r>
          </a:p>
        </p:txBody>
      </p:sp>
    </p:spTree>
    <p:extLst>
      <p:ext uri="{BB962C8B-B14F-4D97-AF65-F5344CB8AC3E}">
        <p14:creationId xmlns:p14="http://schemas.microsoft.com/office/powerpoint/2010/main" val="407713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20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Naveed</dc:creator>
  <cp:lastModifiedBy>HP</cp:lastModifiedBy>
  <cp:revision>4</cp:revision>
  <dcterms:created xsi:type="dcterms:W3CDTF">2023-05-08T06:11:06Z</dcterms:created>
  <dcterms:modified xsi:type="dcterms:W3CDTF">2023-08-17T08:39:11Z</dcterms:modified>
</cp:coreProperties>
</file>